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60" r:id="rId2"/>
  </p:sldMasterIdLst>
  <p:notesMasterIdLst>
    <p:notesMasterId r:id="rId41"/>
  </p:notesMasterIdLst>
  <p:sldIdLst>
    <p:sldId id="256" r:id="rId3"/>
    <p:sldId id="340" r:id="rId4"/>
    <p:sldId id="275" r:id="rId5"/>
    <p:sldId id="257" r:id="rId6"/>
    <p:sldId id="319" r:id="rId7"/>
    <p:sldId id="315" r:id="rId8"/>
    <p:sldId id="333" r:id="rId9"/>
    <p:sldId id="318" r:id="rId10"/>
    <p:sldId id="317" r:id="rId11"/>
    <p:sldId id="303" r:id="rId12"/>
    <p:sldId id="320" r:id="rId13"/>
    <p:sldId id="321" r:id="rId14"/>
    <p:sldId id="323" r:id="rId15"/>
    <p:sldId id="329" r:id="rId16"/>
    <p:sldId id="322" r:id="rId17"/>
    <p:sldId id="324" r:id="rId18"/>
    <p:sldId id="325" r:id="rId19"/>
    <p:sldId id="326" r:id="rId20"/>
    <p:sldId id="280" r:id="rId21"/>
    <p:sldId id="313" r:id="rId22"/>
    <p:sldId id="314" r:id="rId23"/>
    <p:sldId id="327" r:id="rId24"/>
    <p:sldId id="328" r:id="rId25"/>
    <p:sldId id="330" r:id="rId26"/>
    <p:sldId id="331" r:id="rId27"/>
    <p:sldId id="332" r:id="rId28"/>
    <p:sldId id="334" r:id="rId29"/>
    <p:sldId id="296" r:id="rId30"/>
    <p:sldId id="300" r:id="rId31"/>
    <p:sldId id="301" r:id="rId32"/>
    <p:sldId id="311" r:id="rId33"/>
    <p:sldId id="335" r:id="rId34"/>
    <p:sldId id="310" r:id="rId35"/>
    <p:sldId id="338" r:id="rId36"/>
    <p:sldId id="312" r:id="rId37"/>
    <p:sldId id="336" r:id="rId38"/>
    <p:sldId id="337" r:id="rId39"/>
    <p:sldId id="293" r:id="rId4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1452"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5_5">
  <dgm:title val=""/>
  <dgm:desc val=""/>
  <dgm:catLst>
    <dgm:cat type="accent5" pri="11500"/>
  </dgm:catLst>
  <dgm:styleLbl name="node0">
    <dgm:fillClrLst meth="cycle">
      <a:schemeClr val="accent5">
        <a:alpha val="80000"/>
      </a:schemeClr>
    </dgm:fillClrLst>
    <dgm:linClrLst meth="repeat">
      <a:schemeClr val="lt1"/>
    </dgm:linClrLst>
    <dgm:effectClrLst/>
    <dgm:txLinClrLst/>
    <dgm:txFillClrLst/>
    <dgm:txEffectClrLst/>
  </dgm:styleLbl>
  <dgm:styleLbl name="node1">
    <dgm:fillClrLst>
      <a:schemeClr val="accent5">
        <a:alpha val="90000"/>
      </a:schemeClr>
      <a:schemeClr val="accent5">
        <a:alpha val="50000"/>
      </a:schemeClr>
    </dgm:fillClrLst>
    <dgm:linClrLst meth="repeat">
      <a:schemeClr val="lt1"/>
    </dgm:linClrLst>
    <dgm:effectClrLst/>
    <dgm:txLinClrLst/>
    <dgm:txFillClrLst/>
    <dgm:txEffectClrLst/>
  </dgm:styleLbl>
  <dgm:styleLbl name="alignNode1">
    <dgm:fillClrLst>
      <a:schemeClr val="accent5">
        <a:alpha val="90000"/>
      </a:schemeClr>
      <a:schemeClr val="accent5">
        <a:alpha val="50000"/>
      </a:schemeClr>
    </dgm:fillClrLst>
    <dgm:linClrLst>
      <a:schemeClr val="accent5">
        <a:alpha val="90000"/>
      </a:schemeClr>
      <a:schemeClr val="accent5">
        <a:alpha val="50000"/>
      </a:schemeClr>
    </dgm:linClrLst>
    <dgm:effectClrLst/>
    <dgm:txLinClrLst/>
    <dgm:txFillClrLst/>
    <dgm:txEffectClrLst/>
  </dgm:styleLbl>
  <dgm:styleLbl name="lnNode1">
    <dgm:fillClrLst>
      <a:schemeClr val="accent5">
        <a:shade val="90000"/>
      </a:schemeClr>
      <a:schemeClr val="accent5">
        <a:alpha val="50000"/>
        <a:tint val="5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alpha val="20000"/>
      </a:schemeClr>
    </dgm:fillClrLst>
    <dgm:linClrLst meth="repeat">
      <a:schemeClr val="lt1"/>
    </dgm:linClrLst>
    <dgm:effectClrLst/>
    <dgm:txLinClrLst/>
    <dgm:txFillClrLst/>
    <dgm:txEffectClrLst/>
  </dgm:styleLbl>
  <dgm:styleLbl name="node2">
    <dgm:fillClrLst>
      <a:schemeClr val="accent5">
        <a:alpha val="70000"/>
      </a:schemeClr>
    </dgm:fillClrLst>
    <dgm:linClrLst meth="repeat">
      <a:schemeClr val="lt1"/>
    </dgm:linClrLst>
    <dgm:effectClrLst/>
    <dgm:txLinClrLst/>
    <dgm:txFillClrLst/>
    <dgm:txEffectClrLst/>
  </dgm:styleLbl>
  <dgm:styleLbl name="node3">
    <dgm:fillClrLst>
      <a:schemeClr val="accent5">
        <a:alpha val="50000"/>
      </a:schemeClr>
    </dgm:fillClrLst>
    <dgm:linClrLst meth="repeat">
      <a:schemeClr val="lt1"/>
    </dgm:linClrLst>
    <dgm:effectClrLst/>
    <dgm:txLinClrLst/>
    <dgm:txFillClrLst/>
    <dgm:txEffectClrLst/>
  </dgm:styleLbl>
  <dgm:styleLbl name="node4">
    <dgm:fillClrLst>
      <a:schemeClr val="accent5">
        <a:alpha val="30000"/>
      </a:schemeClr>
    </dgm:fillClrLst>
    <dgm:linClrLst meth="repeat">
      <a:schemeClr val="lt1"/>
    </dgm:linClrLst>
    <dgm:effectClrLst/>
    <dgm:txLinClrLst/>
    <dgm:txFillClrLst/>
    <dgm:txEffectClrLst/>
  </dgm:styleLbl>
  <dgm:styleLbl name="fgImgPlace1">
    <dgm:fillClrLst>
      <a:schemeClr val="accent5">
        <a:tint val="50000"/>
        <a:alpha val="90000"/>
      </a:schemeClr>
      <a:schemeClr val="accent5">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f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b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sibTrans1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alpha val="90000"/>
      </a:schemeClr>
    </dgm:fillClrLst>
    <dgm:linClrLst meth="repeat">
      <a:schemeClr val="lt1"/>
    </dgm:linClrLst>
    <dgm:effectClrLst/>
    <dgm:txLinClrLst/>
    <dgm:txFillClrLst/>
    <dgm:txEffectClrLst/>
  </dgm:styleLbl>
  <dgm:styleLbl name="asst1">
    <dgm:fillClrLst meth="repeat">
      <a:schemeClr val="accent5">
        <a:alpha val="90000"/>
      </a:schemeClr>
    </dgm:fillClrLst>
    <dgm:linClrLst meth="repeat">
      <a:schemeClr val="lt1"/>
    </dgm:linClrLst>
    <dgm:effectClrLst/>
    <dgm:txLinClrLst/>
    <dgm:txFillClrLst/>
    <dgm:txEffectClrLst/>
  </dgm:styleLbl>
  <dgm:styleLbl name="asst2">
    <dgm:fillClrLst>
      <a:schemeClr val="accent5">
        <a:alpha val="90000"/>
      </a:schemeClr>
    </dgm:fillClrLst>
    <dgm:linClrLst meth="repeat">
      <a:schemeClr val="lt1"/>
    </dgm:linClrLst>
    <dgm:effectClrLst/>
    <dgm:txLinClrLst/>
    <dgm:txFillClrLst/>
    <dgm:txEffectClrLst/>
  </dgm:styleLbl>
  <dgm:styleLbl name="asst3">
    <dgm:fillClrLst>
      <a:schemeClr val="accent5">
        <a:alpha val="70000"/>
      </a:schemeClr>
    </dgm:fillClrLst>
    <dgm:linClrLst meth="repeat">
      <a:schemeClr val="lt1"/>
    </dgm:linClrLst>
    <dgm:effectClrLst/>
    <dgm:txLinClrLst/>
    <dgm:txFillClrLst/>
    <dgm:txEffectClrLst/>
  </dgm:styleLbl>
  <dgm:styleLbl name="asst4">
    <dgm:fillClrLst>
      <a:schemeClr val="accent5">
        <a:alpha val="50000"/>
      </a:schemeClr>
    </dgm:fillClrLst>
    <dgm:linClrLst meth="repeat">
      <a:schemeClr val="lt1"/>
    </dgm:linClrLst>
    <dgm:effectClrLst/>
    <dgm:txLinClrLst/>
    <dgm:txFillClrLst/>
    <dgm:txEffectClrLst/>
  </dgm:styleLbl>
  <dgm:styleLbl name="parChTrans2D1">
    <dgm:fillClrLst meth="repeat">
      <a:schemeClr val="accent5">
        <a:shade val="8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a:schemeClr val="accent5">
        <a:alpha val="90000"/>
        <a:tint val="40000"/>
      </a:schemeClr>
      <a:schemeClr val="accent5">
        <a:alpha val="5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5_5">
  <dgm:title val=""/>
  <dgm:desc val=""/>
  <dgm:catLst>
    <dgm:cat type="accent5" pri="11500"/>
  </dgm:catLst>
  <dgm:styleLbl name="node0">
    <dgm:fillClrLst meth="cycle">
      <a:schemeClr val="accent5">
        <a:alpha val="80000"/>
      </a:schemeClr>
    </dgm:fillClrLst>
    <dgm:linClrLst meth="repeat">
      <a:schemeClr val="lt1"/>
    </dgm:linClrLst>
    <dgm:effectClrLst/>
    <dgm:txLinClrLst/>
    <dgm:txFillClrLst/>
    <dgm:txEffectClrLst/>
  </dgm:styleLbl>
  <dgm:styleLbl name="node1">
    <dgm:fillClrLst>
      <a:schemeClr val="accent5">
        <a:alpha val="90000"/>
      </a:schemeClr>
      <a:schemeClr val="accent5">
        <a:alpha val="50000"/>
      </a:schemeClr>
    </dgm:fillClrLst>
    <dgm:linClrLst meth="repeat">
      <a:schemeClr val="lt1"/>
    </dgm:linClrLst>
    <dgm:effectClrLst/>
    <dgm:txLinClrLst/>
    <dgm:txFillClrLst/>
    <dgm:txEffectClrLst/>
  </dgm:styleLbl>
  <dgm:styleLbl name="alignNode1">
    <dgm:fillClrLst>
      <a:schemeClr val="accent5">
        <a:alpha val="90000"/>
      </a:schemeClr>
      <a:schemeClr val="accent5">
        <a:alpha val="50000"/>
      </a:schemeClr>
    </dgm:fillClrLst>
    <dgm:linClrLst>
      <a:schemeClr val="accent5">
        <a:alpha val="90000"/>
      </a:schemeClr>
      <a:schemeClr val="accent5">
        <a:alpha val="50000"/>
      </a:schemeClr>
    </dgm:linClrLst>
    <dgm:effectClrLst/>
    <dgm:txLinClrLst/>
    <dgm:txFillClrLst/>
    <dgm:txEffectClrLst/>
  </dgm:styleLbl>
  <dgm:styleLbl name="lnNode1">
    <dgm:fillClrLst>
      <a:schemeClr val="accent5">
        <a:shade val="90000"/>
      </a:schemeClr>
      <a:schemeClr val="accent5">
        <a:alpha val="50000"/>
        <a:tint val="5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alpha val="20000"/>
      </a:schemeClr>
    </dgm:fillClrLst>
    <dgm:linClrLst meth="repeat">
      <a:schemeClr val="lt1"/>
    </dgm:linClrLst>
    <dgm:effectClrLst/>
    <dgm:txLinClrLst/>
    <dgm:txFillClrLst/>
    <dgm:txEffectClrLst/>
  </dgm:styleLbl>
  <dgm:styleLbl name="node2">
    <dgm:fillClrLst>
      <a:schemeClr val="accent5">
        <a:alpha val="70000"/>
      </a:schemeClr>
    </dgm:fillClrLst>
    <dgm:linClrLst meth="repeat">
      <a:schemeClr val="lt1"/>
    </dgm:linClrLst>
    <dgm:effectClrLst/>
    <dgm:txLinClrLst/>
    <dgm:txFillClrLst/>
    <dgm:txEffectClrLst/>
  </dgm:styleLbl>
  <dgm:styleLbl name="node3">
    <dgm:fillClrLst>
      <a:schemeClr val="accent5">
        <a:alpha val="50000"/>
      </a:schemeClr>
    </dgm:fillClrLst>
    <dgm:linClrLst meth="repeat">
      <a:schemeClr val="lt1"/>
    </dgm:linClrLst>
    <dgm:effectClrLst/>
    <dgm:txLinClrLst/>
    <dgm:txFillClrLst/>
    <dgm:txEffectClrLst/>
  </dgm:styleLbl>
  <dgm:styleLbl name="node4">
    <dgm:fillClrLst>
      <a:schemeClr val="accent5">
        <a:alpha val="30000"/>
      </a:schemeClr>
    </dgm:fillClrLst>
    <dgm:linClrLst meth="repeat">
      <a:schemeClr val="lt1"/>
    </dgm:linClrLst>
    <dgm:effectClrLst/>
    <dgm:txLinClrLst/>
    <dgm:txFillClrLst/>
    <dgm:txEffectClrLst/>
  </dgm:styleLbl>
  <dgm:styleLbl name="fgImgPlace1">
    <dgm:fillClrLst>
      <a:schemeClr val="accent5">
        <a:tint val="50000"/>
        <a:alpha val="90000"/>
      </a:schemeClr>
      <a:schemeClr val="accent5">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f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b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sibTrans1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alpha val="90000"/>
      </a:schemeClr>
    </dgm:fillClrLst>
    <dgm:linClrLst meth="repeat">
      <a:schemeClr val="lt1"/>
    </dgm:linClrLst>
    <dgm:effectClrLst/>
    <dgm:txLinClrLst/>
    <dgm:txFillClrLst/>
    <dgm:txEffectClrLst/>
  </dgm:styleLbl>
  <dgm:styleLbl name="asst1">
    <dgm:fillClrLst meth="repeat">
      <a:schemeClr val="accent5">
        <a:alpha val="90000"/>
      </a:schemeClr>
    </dgm:fillClrLst>
    <dgm:linClrLst meth="repeat">
      <a:schemeClr val="lt1"/>
    </dgm:linClrLst>
    <dgm:effectClrLst/>
    <dgm:txLinClrLst/>
    <dgm:txFillClrLst/>
    <dgm:txEffectClrLst/>
  </dgm:styleLbl>
  <dgm:styleLbl name="asst2">
    <dgm:fillClrLst>
      <a:schemeClr val="accent5">
        <a:alpha val="90000"/>
      </a:schemeClr>
    </dgm:fillClrLst>
    <dgm:linClrLst meth="repeat">
      <a:schemeClr val="lt1"/>
    </dgm:linClrLst>
    <dgm:effectClrLst/>
    <dgm:txLinClrLst/>
    <dgm:txFillClrLst/>
    <dgm:txEffectClrLst/>
  </dgm:styleLbl>
  <dgm:styleLbl name="asst3">
    <dgm:fillClrLst>
      <a:schemeClr val="accent5">
        <a:alpha val="70000"/>
      </a:schemeClr>
    </dgm:fillClrLst>
    <dgm:linClrLst meth="repeat">
      <a:schemeClr val="lt1"/>
    </dgm:linClrLst>
    <dgm:effectClrLst/>
    <dgm:txLinClrLst/>
    <dgm:txFillClrLst/>
    <dgm:txEffectClrLst/>
  </dgm:styleLbl>
  <dgm:styleLbl name="asst4">
    <dgm:fillClrLst>
      <a:schemeClr val="accent5">
        <a:alpha val="50000"/>
      </a:schemeClr>
    </dgm:fillClrLst>
    <dgm:linClrLst meth="repeat">
      <a:schemeClr val="lt1"/>
    </dgm:linClrLst>
    <dgm:effectClrLst/>
    <dgm:txLinClrLst/>
    <dgm:txFillClrLst/>
    <dgm:txEffectClrLst/>
  </dgm:styleLbl>
  <dgm:styleLbl name="parChTrans2D1">
    <dgm:fillClrLst meth="repeat">
      <a:schemeClr val="accent5">
        <a:shade val="8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a:schemeClr val="accent5">
        <a:alpha val="90000"/>
        <a:tint val="40000"/>
      </a:schemeClr>
      <a:schemeClr val="accent5">
        <a:alpha val="5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5_5">
  <dgm:title val=""/>
  <dgm:desc val=""/>
  <dgm:catLst>
    <dgm:cat type="accent5" pri="11500"/>
  </dgm:catLst>
  <dgm:styleLbl name="node0">
    <dgm:fillClrLst meth="cycle">
      <a:schemeClr val="accent5">
        <a:alpha val="80000"/>
      </a:schemeClr>
    </dgm:fillClrLst>
    <dgm:linClrLst meth="repeat">
      <a:schemeClr val="lt1"/>
    </dgm:linClrLst>
    <dgm:effectClrLst/>
    <dgm:txLinClrLst/>
    <dgm:txFillClrLst/>
    <dgm:txEffectClrLst/>
  </dgm:styleLbl>
  <dgm:styleLbl name="node1">
    <dgm:fillClrLst>
      <a:schemeClr val="accent5">
        <a:alpha val="90000"/>
      </a:schemeClr>
      <a:schemeClr val="accent5">
        <a:alpha val="50000"/>
      </a:schemeClr>
    </dgm:fillClrLst>
    <dgm:linClrLst meth="repeat">
      <a:schemeClr val="lt1"/>
    </dgm:linClrLst>
    <dgm:effectClrLst/>
    <dgm:txLinClrLst/>
    <dgm:txFillClrLst/>
    <dgm:txEffectClrLst/>
  </dgm:styleLbl>
  <dgm:styleLbl name="alignNode1">
    <dgm:fillClrLst>
      <a:schemeClr val="accent5">
        <a:alpha val="90000"/>
      </a:schemeClr>
      <a:schemeClr val="accent5">
        <a:alpha val="50000"/>
      </a:schemeClr>
    </dgm:fillClrLst>
    <dgm:linClrLst>
      <a:schemeClr val="accent5">
        <a:alpha val="90000"/>
      </a:schemeClr>
      <a:schemeClr val="accent5">
        <a:alpha val="50000"/>
      </a:schemeClr>
    </dgm:linClrLst>
    <dgm:effectClrLst/>
    <dgm:txLinClrLst/>
    <dgm:txFillClrLst/>
    <dgm:txEffectClrLst/>
  </dgm:styleLbl>
  <dgm:styleLbl name="lnNode1">
    <dgm:fillClrLst>
      <a:schemeClr val="accent5">
        <a:shade val="90000"/>
      </a:schemeClr>
      <a:schemeClr val="accent5">
        <a:alpha val="50000"/>
        <a:tint val="5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alpha val="20000"/>
      </a:schemeClr>
    </dgm:fillClrLst>
    <dgm:linClrLst meth="repeat">
      <a:schemeClr val="lt1"/>
    </dgm:linClrLst>
    <dgm:effectClrLst/>
    <dgm:txLinClrLst/>
    <dgm:txFillClrLst/>
    <dgm:txEffectClrLst/>
  </dgm:styleLbl>
  <dgm:styleLbl name="node2">
    <dgm:fillClrLst>
      <a:schemeClr val="accent5">
        <a:alpha val="70000"/>
      </a:schemeClr>
    </dgm:fillClrLst>
    <dgm:linClrLst meth="repeat">
      <a:schemeClr val="lt1"/>
    </dgm:linClrLst>
    <dgm:effectClrLst/>
    <dgm:txLinClrLst/>
    <dgm:txFillClrLst/>
    <dgm:txEffectClrLst/>
  </dgm:styleLbl>
  <dgm:styleLbl name="node3">
    <dgm:fillClrLst>
      <a:schemeClr val="accent5">
        <a:alpha val="50000"/>
      </a:schemeClr>
    </dgm:fillClrLst>
    <dgm:linClrLst meth="repeat">
      <a:schemeClr val="lt1"/>
    </dgm:linClrLst>
    <dgm:effectClrLst/>
    <dgm:txLinClrLst/>
    <dgm:txFillClrLst/>
    <dgm:txEffectClrLst/>
  </dgm:styleLbl>
  <dgm:styleLbl name="node4">
    <dgm:fillClrLst>
      <a:schemeClr val="accent5">
        <a:alpha val="30000"/>
      </a:schemeClr>
    </dgm:fillClrLst>
    <dgm:linClrLst meth="repeat">
      <a:schemeClr val="lt1"/>
    </dgm:linClrLst>
    <dgm:effectClrLst/>
    <dgm:txLinClrLst/>
    <dgm:txFillClrLst/>
    <dgm:txEffectClrLst/>
  </dgm:styleLbl>
  <dgm:styleLbl name="fgImgPlace1">
    <dgm:fillClrLst>
      <a:schemeClr val="accent5">
        <a:tint val="50000"/>
        <a:alpha val="90000"/>
      </a:schemeClr>
      <a:schemeClr val="accent5">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f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b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sibTrans1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alpha val="90000"/>
      </a:schemeClr>
    </dgm:fillClrLst>
    <dgm:linClrLst meth="repeat">
      <a:schemeClr val="lt1"/>
    </dgm:linClrLst>
    <dgm:effectClrLst/>
    <dgm:txLinClrLst/>
    <dgm:txFillClrLst/>
    <dgm:txEffectClrLst/>
  </dgm:styleLbl>
  <dgm:styleLbl name="asst1">
    <dgm:fillClrLst meth="repeat">
      <a:schemeClr val="accent5">
        <a:alpha val="90000"/>
      </a:schemeClr>
    </dgm:fillClrLst>
    <dgm:linClrLst meth="repeat">
      <a:schemeClr val="lt1"/>
    </dgm:linClrLst>
    <dgm:effectClrLst/>
    <dgm:txLinClrLst/>
    <dgm:txFillClrLst/>
    <dgm:txEffectClrLst/>
  </dgm:styleLbl>
  <dgm:styleLbl name="asst2">
    <dgm:fillClrLst>
      <a:schemeClr val="accent5">
        <a:alpha val="90000"/>
      </a:schemeClr>
    </dgm:fillClrLst>
    <dgm:linClrLst meth="repeat">
      <a:schemeClr val="lt1"/>
    </dgm:linClrLst>
    <dgm:effectClrLst/>
    <dgm:txLinClrLst/>
    <dgm:txFillClrLst/>
    <dgm:txEffectClrLst/>
  </dgm:styleLbl>
  <dgm:styleLbl name="asst3">
    <dgm:fillClrLst>
      <a:schemeClr val="accent5">
        <a:alpha val="70000"/>
      </a:schemeClr>
    </dgm:fillClrLst>
    <dgm:linClrLst meth="repeat">
      <a:schemeClr val="lt1"/>
    </dgm:linClrLst>
    <dgm:effectClrLst/>
    <dgm:txLinClrLst/>
    <dgm:txFillClrLst/>
    <dgm:txEffectClrLst/>
  </dgm:styleLbl>
  <dgm:styleLbl name="asst4">
    <dgm:fillClrLst>
      <a:schemeClr val="accent5">
        <a:alpha val="50000"/>
      </a:schemeClr>
    </dgm:fillClrLst>
    <dgm:linClrLst meth="repeat">
      <a:schemeClr val="lt1"/>
    </dgm:linClrLst>
    <dgm:effectClrLst/>
    <dgm:txLinClrLst/>
    <dgm:txFillClrLst/>
    <dgm:txEffectClrLst/>
  </dgm:styleLbl>
  <dgm:styleLbl name="parChTrans2D1">
    <dgm:fillClrLst meth="repeat">
      <a:schemeClr val="accent5">
        <a:shade val="8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a:schemeClr val="accent5">
        <a:alpha val="90000"/>
        <a:tint val="40000"/>
      </a:schemeClr>
      <a:schemeClr val="accent5">
        <a:alpha val="5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5_5">
  <dgm:title val=""/>
  <dgm:desc val=""/>
  <dgm:catLst>
    <dgm:cat type="accent5" pri="11500"/>
  </dgm:catLst>
  <dgm:styleLbl name="node0">
    <dgm:fillClrLst meth="cycle">
      <a:schemeClr val="accent5">
        <a:alpha val="80000"/>
      </a:schemeClr>
    </dgm:fillClrLst>
    <dgm:linClrLst meth="repeat">
      <a:schemeClr val="lt1"/>
    </dgm:linClrLst>
    <dgm:effectClrLst/>
    <dgm:txLinClrLst/>
    <dgm:txFillClrLst/>
    <dgm:txEffectClrLst/>
  </dgm:styleLbl>
  <dgm:styleLbl name="node1">
    <dgm:fillClrLst>
      <a:schemeClr val="accent5">
        <a:alpha val="90000"/>
      </a:schemeClr>
      <a:schemeClr val="accent5">
        <a:alpha val="50000"/>
      </a:schemeClr>
    </dgm:fillClrLst>
    <dgm:linClrLst meth="repeat">
      <a:schemeClr val="lt1"/>
    </dgm:linClrLst>
    <dgm:effectClrLst/>
    <dgm:txLinClrLst/>
    <dgm:txFillClrLst/>
    <dgm:txEffectClrLst/>
  </dgm:styleLbl>
  <dgm:styleLbl name="alignNode1">
    <dgm:fillClrLst>
      <a:schemeClr val="accent5">
        <a:alpha val="90000"/>
      </a:schemeClr>
      <a:schemeClr val="accent5">
        <a:alpha val="50000"/>
      </a:schemeClr>
    </dgm:fillClrLst>
    <dgm:linClrLst>
      <a:schemeClr val="accent5">
        <a:alpha val="90000"/>
      </a:schemeClr>
      <a:schemeClr val="accent5">
        <a:alpha val="50000"/>
      </a:schemeClr>
    </dgm:linClrLst>
    <dgm:effectClrLst/>
    <dgm:txLinClrLst/>
    <dgm:txFillClrLst/>
    <dgm:txEffectClrLst/>
  </dgm:styleLbl>
  <dgm:styleLbl name="lnNode1">
    <dgm:fillClrLst>
      <a:schemeClr val="accent5">
        <a:shade val="90000"/>
      </a:schemeClr>
      <a:schemeClr val="accent5">
        <a:alpha val="50000"/>
        <a:tint val="5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alpha val="20000"/>
      </a:schemeClr>
    </dgm:fillClrLst>
    <dgm:linClrLst meth="repeat">
      <a:schemeClr val="lt1"/>
    </dgm:linClrLst>
    <dgm:effectClrLst/>
    <dgm:txLinClrLst/>
    <dgm:txFillClrLst/>
    <dgm:txEffectClrLst/>
  </dgm:styleLbl>
  <dgm:styleLbl name="node2">
    <dgm:fillClrLst>
      <a:schemeClr val="accent5">
        <a:alpha val="70000"/>
      </a:schemeClr>
    </dgm:fillClrLst>
    <dgm:linClrLst meth="repeat">
      <a:schemeClr val="lt1"/>
    </dgm:linClrLst>
    <dgm:effectClrLst/>
    <dgm:txLinClrLst/>
    <dgm:txFillClrLst/>
    <dgm:txEffectClrLst/>
  </dgm:styleLbl>
  <dgm:styleLbl name="node3">
    <dgm:fillClrLst>
      <a:schemeClr val="accent5">
        <a:alpha val="50000"/>
      </a:schemeClr>
    </dgm:fillClrLst>
    <dgm:linClrLst meth="repeat">
      <a:schemeClr val="lt1"/>
    </dgm:linClrLst>
    <dgm:effectClrLst/>
    <dgm:txLinClrLst/>
    <dgm:txFillClrLst/>
    <dgm:txEffectClrLst/>
  </dgm:styleLbl>
  <dgm:styleLbl name="node4">
    <dgm:fillClrLst>
      <a:schemeClr val="accent5">
        <a:alpha val="30000"/>
      </a:schemeClr>
    </dgm:fillClrLst>
    <dgm:linClrLst meth="repeat">
      <a:schemeClr val="lt1"/>
    </dgm:linClrLst>
    <dgm:effectClrLst/>
    <dgm:txLinClrLst/>
    <dgm:txFillClrLst/>
    <dgm:txEffectClrLst/>
  </dgm:styleLbl>
  <dgm:styleLbl name="fgImgPlace1">
    <dgm:fillClrLst>
      <a:schemeClr val="accent5">
        <a:tint val="50000"/>
        <a:alpha val="90000"/>
      </a:schemeClr>
      <a:schemeClr val="accent5">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f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b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sibTrans1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alpha val="90000"/>
      </a:schemeClr>
    </dgm:fillClrLst>
    <dgm:linClrLst meth="repeat">
      <a:schemeClr val="lt1"/>
    </dgm:linClrLst>
    <dgm:effectClrLst/>
    <dgm:txLinClrLst/>
    <dgm:txFillClrLst/>
    <dgm:txEffectClrLst/>
  </dgm:styleLbl>
  <dgm:styleLbl name="asst1">
    <dgm:fillClrLst meth="repeat">
      <a:schemeClr val="accent5">
        <a:alpha val="90000"/>
      </a:schemeClr>
    </dgm:fillClrLst>
    <dgm:linClrLst meth="repeat">
      <a:schemeClr val="lt1"/>
    </dgm:linClrLst>
    <dgm:effectClrLst/>
    <dgm:txLinClrLst/>
    <dgm:txFillClrLst/>
    <dgm:txEffectClrLst/>
  </dgm:styleLbl>
  <dgm:styleLbl name="asst2">
    <dgm:fillClrLst>
      <a:schemeClr val="accent5">
        <a:alpha val="90000"/>
      </a:schemeClr>
    </dgm:fillClrLst>
    <dgm:linClrLst meth="repeat">
      <a:schemeClr val="lt1"/>
    </dgm:linClrLst>
    <dgm:effectClrLst/>
    <dgm:txLinClrLst/>
    <dgm:txFillClrLst/>
    <dgm:txEffectClrLst/>
  </dgm:styleLbl>
  <dgm:styleLbl name="asst3">
    <dgm:fillClrLst>
      <a:schemeClr val="accent5">
        <a:alpha val="70000"/>
      </a:schemeClr>
    </dgm:fillClrLst>
    <dgm:linClrLst meth="repeat">
      <a:schemeClr val="lt1"/>
    </dgm:linClrLst>
    <dgm:effectClrLst/>
    <dgm:txLinClrLst/>
    <dgm:txFillClrLst/>
    <dgm:txEffectClrLst/>
  </dgm:styleLbl>
  <dgm:styleLbl name="asst4">
    <dgm:fillClrLst>
      <a:schemeClr val="accent5">
        <a:alpha val="50000"/>
      </a:schemeClr>
    </dgm:fillClrLst>
    <dgm:linClrLst meth="repeat">
      <a:schemeClr val="lt1"/>
    </dgm:linClrLst>
    <dgm:effectClrLst/>
    <dgm:txLinClrLst/>
    <dgm:txFillClrLst/>
    <dgm:txEffectClrLst/>
  </dgm:styleLbl>
  <dgm:styleLbl name="parChTrans2D1">
    <dgm:fillClrLst meth="repeat">
      <a:schemeClr val="accent5">
        <a:shade val="8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a:schemeClr val="accent5">
        <a:alpha val="90000"/>
        <a:tint val="40000"/>
      </a:schemeClr>
      <a:schemeClr val="accent5">
        <a:alpha val="5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5_5">
  <dgm:title val=""/>
  <dgm:desc val=""/>
  <dgm:catLst>
    <dgm:cat type="accent5" pri="11500"/>
  </dgm:catLst>
  <dgm:styleLbl name="node0">
    <dgm:fillClrLst meth="cycle">
      <a:schemeClr val="accent5">
        <a:alpha val="80000"/>
      </a:schemeClr>
    </dgm:fillClrLst>
    <dgm:linClrLst meth="repeat">
      <a:schemeClr val="lt1"/>
    </dgm:linClrLst>
    <dgm:effectClrLst/>
    <dgm:txLinClrLst/>
    <dgm:txFillClrLst/>
    <dgm:txEffectClrLst/>
  </dgm:styleLbl>
  <dgm:styleLbl name="node1">
    <dgm:fillClrLst>
      <a:schemeClr val="accent5">
        <a:alpha val="90000"/>
      </a:schemeClr>
      <a:schemeClr val="accent5">
        <a:alpha val="50000"/>
      </a:schemeClr>
    </dgm:fillClrLst>
    <dgm:linClrLst meth="repeat">
      <a:schemeClr val="lt1"/>
    </dgm:linClrLst>
    <dgm:effectClrLst/>
    <dgm:txLinClrLst/>
    <dgm:txFillClrLst/>
    <dgm:txEffectClrLst/>
  </dgm:styleLbl>
  <dgm:styleLbl name="alignNode1">
    <dgm:fillClrLst>
      <a:schemeClr val="accent5">
        <a:alpha val="90000"/>
      </a:schemeClr>
      <a:schemeClr val="accent5">
        <a:alpha val="50000"/>
      </a:schemeClr>
    </dgm:fillClrLst>
    <dgm:linClrLst>
      <a:schemeClr val="accent5">
        <a:alpha val="90000"/>
      </a:schemeClr>
      <a:schemeClr val="accent5">
        <a:alpha val="50000"/>
      </a:schemeClr>
    </dgm:linClrLst>
    <dgm:effectClrLst/>
    <dgm:txLinClrLst/>
    <dgm:txFillClrLst/>
    <dgm:txEffectClrLst/>
  </dgm:styleLbl>
  <dgm:styleLbl name="lnNode1">
    <dgm:fillClrLst>
      <a:schemeClr val="accent5">
        <a:shade val="90000"/>
      </a:schemeClr>
      <a:schemeClr val="accent5">
        <a:alpha val="50000"/>
        <a:tint val="5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alpha val="20000"/>
      </a:schemeClr>
    </dgm:fillClrLst>
    <dgm:linClrLst meth="repeat">
      <a:schemeClr val="lt1"/>
    </dgm:linClrLst>
    <dgm:effectClrLst/>
    <dgm:txLinClrLst/>
    <dgm:txFillClrLst/>
    <dgm:txEffectClrLst/>
  </dgm:styleLbl>
  <dgm:styleLbl name="node2">
    <dgm:fillClrLst>
      <a:schemeClr val="accent5">
        <a:alpha val="70000"/>
      </a:schemeClr>
    </dgm:fillClrLst>
    <dgm:linClrLst meth="repeat">
      <a:schemeClr val="lt1"/>
    </dgm:linClrLst>
    <dgm:effectClrLst/>
    <dgm:txLinClrLst/>
    <dgm:txFillClrLst/>
    <dgm:txEffectClrLst/>
  </dgm:styleLbl>
  <dgm:styleLbl name="node3">
    <dgm:fillClrLst>
      <a:schemeClr val="accent5">
        <a:alpha val="50000"/>
      </a:schemeClr>
    </dgm:fillClrLst>
    <dgm:linClrLst meth="repeat">
      <a:schemeClr val="lt1"/>
    </dgm:linClrLst>
    <dgm:effectClrLst/>
    <dgm:txLinClrLst/>
    <dgm:txFillClrLst/>
    <dgm:txEffectClrLst/>
  </dgm:styleLbl>
  <dgm:styleLbl name="node4">
    <dgm:fillClrLst>
      <a:schemeClr val="accent5">
        <a:alpha val="30000"/>
      </a:schemeClr>
    </dgm:fillClrLst>
    <dgm:linClrLst meth="repeat">
      <a:schemeClr val="lt1"/>
    </dgm:linClrLst>
    <dgm:effectClrLst/>
    <dgm:txLinClrLst/>
    <dgm:txFillClrLst/>
    <dgm:txEffectClrLst/>
  </dgm:styleLbl>
  <dgm:styleLbl name="fgImgPlace1">
    <dgm:fillClrLst>
      <a:schemeClr val="accent5">
        <a:tint val="50000"/>
        <a:alpha val="90000"/>
      </a:schemeClr>
      <a:schemeClr val="accent5">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f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b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sibTrans1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alpha val="90000"/>
      </a:schemeClr>
    </dgm:fillClrLst>
    <dgm:linClrLst meth="repeat">
      <a:schemeClr val="lt1"/>
    </dgm:linClrLst>
    <dgm:effectClrLst/>
    <dgm:txLinClrLst/>
    <dgm:txFillClrLst/>
    <dgm:txEffectClrLst/>
  </dgm:styleLbl>
  <dgm:styleLbl name="asst1">
    <dgm:fillClrLst meth="repeat">
      <a:schemeClr val="accent5">
        <a:alpha val="90000"/>
      </a:schemeClr>
    </dgm:fillClrLst>
    <dgm:linClrLst meth="repeat">
      <a:schemeClr val="lt1"/>
    </dgm:linClrLst>
    <dgm:effectClrLst/>
    <dgm:txLinClrLst/>
    <dgm:txFillClrLst/>
    <dgm:txEffectClrLst/>
  </dgm:styleLbl>
  <dgm:styleLbl name="asst2">
    <dgm:fillClrLst>
      <a:schemeClr val="accent5">
        <a:alpha val="90000"/>
      </a:schemeClr>
    </dgm:fillClrLst>
    <dgm:linClrLst meth="repeat">
      <a:schemeClr val="lt1"/>
    </dgm:linClrLst>
    <dgm:effectClrLst/>
    <dgm:txLinClrLst/>
    <dgm:txFillClrLst/>
    <dgm:txEffectClrLst/>
  </dgm:styleLbl>
  <dgm:styleLbl name="asst3">
    <dgm:fillClrLst>
      <a:schemeClr val="accent5">
        <a:alpha val="70000"/>
      </a:schemeClr>
    </dgm:fillClrLst>
    <dgm:linClrLst meth="repeat">
      <a:schemeClr val="lt1"/>
    </dgm:linClrLst>
    <dgm:effectClrLst/>
    <dgm:txLinClrLst/>
    <dgm:txFillClrLst/>
    <dgm:txEffectClrLst/>
  </dgm:styleLbl>
  <dgm:styleLbl name="asst4">
    <dgm:fillClrLst>
      <a:schemeClr val="accent5">
        <a:alpha val="50000"/>
      </a:schemeClr>
    </dgm:fillClrLst>
    <dgm:linClrLst meth="repeat">
      <a:schemeClr val="lt1"/>
    </dgm:linClrLst>
    <dgm:effectClrLst/>
    <dgm:txLinClrLst/>
    <dgm:txFillClrLst/>
    <dgm:txEffectClrLst/>
  </dgm:styleLbl>
  <dgm:styleLbl name="parChTrans2D1">
    <dgm:fillClrLst meth="repeat">
      <a:schemeClr val="accent5">
        <a:shade val="8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a:schemeClr val="accent5">
        <a:alpha val="90000"/>
        <a:tint val="40000"/>
      </a:schemeClr>
      <a:schemeClr val="accent5">
        <a:alpha val="5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5_5">
  <dgm:title val=""/>
  <dgm:desc val=""/>
  <dgm:catLst>
    <dgm:cat type="accent5" pri="11500"/>
  </dgm:catLst>
  <dgm:styleLbl name="node0">
    <dgm:fillClrLst meth="cycle">
      <a:schemeClr val="accent5">
        <a:alpha val="80000"/>
      </a:schemeClr>
    </dgm:fillClrLst>
    <dgm:linClrLst meth="repeat">
      <a:schemeClr val="lt1"/>
    </dgm:linClrLst>
    <dgm:effectClrLst/>
    <dgm:txLinClrLst/>
    <dgm:txFillClrLst/>
    <dgm:txEffectClrLst/>
  </dgm:styleLbl>
  <dgm:styleLbl name="node1">
    <dgm:fillClrLst>
      <a:schemeClr val="accent5">
        <a:alpha val="90000"/>
      </a:schemeClr>
      <a:schemeClr val="accent5">
        <a:alpha val="50000"/>
      </a:schemeClr>
    </dgm:fillClrLst>
    <dgm:linClrLst meth="repeat">
      <a:schemeClr val="lt1"/>
    </dgm:linClrLst>
    <dgm:effectClrLst/>
    <dgm:txLinClrLst/>
    <dgm:txFillClrLst/>
    <dgm:txEffectClrLst/>
  </dgm:styleLbl>
  <dgm:styleLbl name="alignNode1">
    <dgm:fillClrLst>
      <a:schemeClr val="accent5">
        <a:alpha val="90000"/>
      </a:schemeClr>
      <a:schemeClr val="accent5">
        <a:alpha val="50000"/>
      </a:schemeClr>
    </dgm:fillClrLst>
    <dgm:linClrLst>
      <a:schemeClr val="accent5">
        <a:alpha val="90000"/>
      </a:schemeClr>
      <a:schemeClr val="accent5">
        <a:alpha val="50000"/>
      </a:schemeClr>
    </dgm:linClrLst>
    <dgm:effectClrLst/>
    <dgm:txLinClrLst/>
    <dgm:txFillClrLst/>
    <dgm:txEffectClrLst/>
  </dgm:styleLbl>
  <dgm:styleLbl name="lnNode1">
    <dgm:fillClrLst>
      <a:schemeClr val="accent5">
        <a:shade val="90000"/>
      </a:schemeClr>
      <a:schemeClr val="accent5">
        <a:alpha val="50000"/>
        <a:tint val="5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alpha val="20000"/>
      </a:schemeClr>
    </dgm:fillClrLst>
    <dgm:linClrLst meth="repeat">
      <a:schemeClr val="lt1"/>
    </dgm:linClrLst>
    <dgm:effectClrLst/>
    <dgm:txLinClrLst/>
    <dgm:txFillClrLst/>
    <dgm:txEffectClrLst/>
  </dgm:styleLbl>
  <dgm:styleLbl name="node2">
    <dgm:fillClrLst>
      <a:schemeClr val="accent5">
        <a:alpha val="70000"/>
      </a:schemeClr>
    </dgm:fillClrLst>
    <dgm:linClrLst meth="repeat">
      <a:schemeClr val="lt1"/>
    </dgm:linClrLst>
    <dgm:effectClrLst/>
    <dgm:txLinClrLst/>
    <dgm:txFillClrLst/>
    <dgm:txEffectClrLst/>
  </dgm:styleLbl>
  <dgm:styleLbl name="node3">
    <dgm:fillClrLst>
      <a:schemeClr val="accent5">
        <a:alpha val="50000"/>
      </a:schemeClr>
    </dgm:fillClrLst>
    <dgm:linClrLst meth="repeat">
      <a:schemeClr val="lt1"/>
    </dgm:linClrLst>
    <dgm:effectClrLst/>
    <dgm:txLinClrLst/>
    <dgm:txFillClrLst/>
    <dgm:txEffectClrLst/>
  </dgm:styleLbl>
  <dgm:styleLbl name="node4">
    <dgm:fillClrLst>
      <a:schemeClr val="accent5">
        <a:alpha val="30000"/>
      </a:schemeClr>
    </dgm:fillClrLst>
    <dgm:linClrLst meth="repeat">
      <a:schemeClr val="lt1"/>
    </dgm:linClrLst>
    <dgm:effectClrLst/>
    <dgm:txLinClrLst/>
    <dgm:txFillClrLst/>
    <dgm:txEffectClrLst/>
  </dgm:styleLbl>
  <dgm:styleLbl name="fgImgPlace1">
    <dgm:fillClrLst>
      <a:schemeClr val="accent5">
        <a:tint val="50000"/>
        <a:alpha val="90000"/>
      </a:schemeClr>
      <a:schemeClr val="accent5">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f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b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sibTrans1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alpha val="90000"/>
      </a:schemeClr>
    </dgm:fillClrLst>
    <dgm:linClrLst meth="repeat">
      <a:schemeClr val="lt1"/>
    </dgm:linClrLst>
    <dgm:effectClrLst/>
    <dgm:txLinClrLst/>
    <dgm:txFillClrLst/>
    <dgm:txEffectClrLst/>
  </dgm:styleLbl>
  <dgm:styleLbl name="asst1">
    <dgm:fillClrLst meth="repeat">
      <a:schemeClr val="accent5">
        <a:alpha val="90000"/>
      </a:schemeClr>
    </dgm:fillClrLst>
    <dgm:linClrLst meth="repeat">
      <a:schemeClr val="lt1"/>
    </dgm:linClrLst>
    <dgm:effectClrLst/>
    <dgm:txLinClrLst/>
    <dgm:txFillClrLst/>
    <dgm:txEffectClrLst/>
  </dgm:styleLbl>
  <dgm:styleLbl name="asst2">
    <dgm:fillClrLst>
      <a:schemeClr val="accent5">
        <a:alpha val="90000"/>
      </a:schemeClr>
    </dgm:fillClrLst>
    <dgm:linClrLst meth="repeat">
      <a:schemeClr val="lt1"/>
    </dgm:linClrLst>
    <dgm:effectClrLst/>
    <dgm:txLinClrLst/>
    <dgm:txFillClrLst/>
    <dgm:txEffectClrLst/>
  </dgm:styleLbl>
  <dgm:styleLbl name="asst3">
    <dgm:fillClrLst>
      <a:schemeClr val="accent5">
        <a:alpha val="70000"/>
      </a:schemeClr>
    </dgm:fillClrLst>
    <dgm:linClrLst meth="repeat">
      <a:schemeClr val="lt1"/>
    </dgm:linClrLst>
    <dgm:effectClrLst/>
    <dgm:txLinClrLst/>
    <dgm:txFillClrLst/>
    <dgm:txEffectClrLst/>
  </dgm:styleLbl>
  <dgm:styleLbl name="asst4">
    <dgm:fillClrLst>
      <a:schemeClr val="accent5">
        <a:alpha val="50000"/>
      </a:schemeClr>
    </dgm:fillClrLst>
    <dgm:linClrLst meth="repeat">
      <a:schemeClr val="lt1"/>
    </dgm:linClrLst>
    <dgm:effectClrLst/>
    <dgm:txLinClrLst/>
    <dgm:txFillClrLst/>
    <dgm:txEffectClrLst/>
  </dgm:styleLbl>
  <dgm:styleLbl name="parChTrans2D1">
    <dgm:fillClrLst meth="repeat">
      <a:schemeClr val="accent5">
        <a:shade val="8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a:schemeClr val="accent5">
        <a:alpha val="90000"/>
        <a:tint val="40000"/>
      </a:schemeClr>
      <a:schemeClr val="accent5">
        <a:alpha val="5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5_5">
  <dgm:title val=""/>
  <dgm:desc val=""/>
  <dgm:catLst>
    <dgm:cat type="accent5" pri="11500"/>
  </dgm:catLst>
  <dgm:styleLbl name="node0">
    <dgm:fillClrLst meth="cycle">
      <a:schemeClr val="accent5">
        <a:alpha val="80000"/>
      </a:schemeClr>
    </dgm:fillClrLst>
    <dgm:linClrLst meth="repeat">
      <a:schemeClr val="lt1"/>
    </dgm:linClrLst>
    <dgm:effectClrLst/>
    <dgm:txLinClrLst/>
    <dgm:txFillClrLst/>
    <dgm:txEffectClrLst/>
  </dgm:styleLbl>
  <dgm:styleLbl name="node1">
    <dgm:fillClrLst>
      <a:schemeClr val="accent5">
        <a:alpha val="90000"/>
      </a:schemeClr>
      <a:schemeClr val="accent5">
        <a:alpha val="50000"/>
      </a:schemeClr>
    </dgm:fillClrLst>
    <dgm:linClrLst meth="repeat">
      <a:schemeClr val="lt1"/>
    </dgm:linClrLst>
    <dgm:effectClrLst/>
    <dgm:txLinClrLst/>
    <dgm:txFillClrLst/>
    <dgm:txEffectClrLst/>
  </dgm:styleLbl>
  <dgm:styleLbl name="alignNode1">
    <dgm:fillClrLst>
      <a:schemeClr val="accent5">
        <a:alpha val="90000"/>
      </a:schemeClr>
      <a:schemeClr val="accent5">
        <a:alpha val="50000"/>
      </a:schemeClr>
    </dgm:fillClrLst>
    <dgm:linClrLst>
      <a:schemeClr val="accent5">
        <a:alpha val="90000"/>
      </a:schemeClr>
      <a:schemeClr val="accent5">
        <a:alpha val="50000"/>
      </a:schemeClr>
    </dgm:linClrLst>
    <dgm:effectClrLst/>
    <dgm:txLinClrLst/>
    <dgm:txFillClrLst/>
    <dgm:txEffectClrLst/>
  </dgm:styleLbl>
  <dgm:styleLbl name="lnNode1">
    <dgm:fillClrLst>
      <a:schemeClr val="accent5">
        <a:shade val="90000"/>
      </a:schemeClr>
      <a:schemeClr val="accent5">
        <a:alpha val="50000"/>
        <a:tint val="5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alpha val="20000"/>
      </a:schemeClr>
    </dgm:fillClrLst>
    <dgm:linClrLst meth="repeat">
      <a:schemeClr val="lt1"/>
    </dgm:linClrLst>
    <dgm:effectClrLst/>
    <dgm:txLinClrLst/>
    <dgm:txFillClrLst/>
    <dgm:txEffectClrLst/>
  </dgm:styleLbl>
  <dgm:styleLbl name="node2">
    <dgm:fillClrLst>
      <a:schemeClr val="accent5">
        <a:alpha val="70000"/>
      </a:schemeClr>
    </dgm:fillClrLst>
    <dgm:linClrLst meth="repeat">
      <a:schemeClr val="lt1"/>
    </dgm:linClrLst>
    <dgm:effectClrLst/>
    <dgm:txLinClrLst/>
    <dgm:txFillClrLst/>
    <dgm:txEffectClrLst/>
  </dgm:styleLbl>
  <dgm:styleLbl name="node3">
    <dgm:fillClrLst>
      <a:schemeClr val="accent5">
        <a:alpha val="50000"/>
      </a:schemeClr>
    </dgm:fillClrLst>
    <dgm:linClrLst meth="repeat">
      <a:schemeClr val="lt1"/>
    </dgm:linClrLst>
    <dgm:effectClrLst/>
    <dgm:txLinClrLst/>
    <dgm:txFillClrLst/>
    <dgm:txEffectClrLst/>
  </dgm:styleLbl>
  <dgm:styleLbl name="node4">
    <dgm:fillClrLst>
      <a:schemeClr val="accent5">
        <a:alpha val="30000"/>
      </a:schemeClr>
    </dgm:fillClrLst>
    <dgm:linClrLst meth="repeat">
      <a:schemeClr val="lt1"/>
    </dgm:linClrLst>
    <dgm:effectClrLst/>
    <dgm:txLinClrLst/>
    <dgm:txFillClrLst/>
    <dgm:txEffectClrLst/>
  </dgm:styleLbl>
  <dgm:styleLbl name="fgImgPlace1">
    <dgm:fillClrLst>
      <a:schemeClr val="accent5">
        <a:tint val="50000"/>
        <a:alpha val="90000"/>
      </a:schemeClr>
      <a:schemeClr val="accent5">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f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b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sibTrans1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alpha val="90000"/>
      </a:schemeClr>
    </dgm:fillClrLst>
    <dgm:linClrLst meth="repeat">
      <a:schemeClr val="lt1"/>
    </dgm:linClrLst>
    <dgm:effectClrLst/>
    <dgm:txLinClrLst/>
    <dgm:txFillClrLst/>
    <dgm:txEffectClrLst/>
  </dgm:styleLbl>
  <dgm:styleLbl name="asst1">
    <dgm:fillClrLst meth="repeat">
      <a:schemeClr val="accent5">
        <a:alpha val="90000"/>
      </a:schemeClr>
    </dgm:fillClrLst>
    <dgm:linClrLst meth="repeat">
      <a:schemeClr val="lt1"/>
    </dgm:linClrLst>
    <dgm:effectClrLst/>
    <dgm:txLinClrLst/>
    <dgm:txFillClrLst/>
    <dgm:txEffectClrLst/>
  </dgm:styleLbl>
  <dgm:styleLbl name="asst2">
    <dgm:fillClrLst>
      <a:schemeClr val="accent5">
        <a:alpha val="90000"/>
      </a:schemeClr>
    </dgm:fillClrLst>
    <dgm:linClrLst meth="repeat">
      <a:schemeClr val="lt1"/>
    </dgm:linClrLst>
    <dgm:effectClrLst/>
    <dgm:txLinClrLst/>
    <dgm:txFillClrLst/>
    <dgm:txEffectClrLst/>
  </dgm:styleLbl>
  <dgm:styleLbl name="asst3">
    <dgm:fillClrLst>
      <a:schemeClr val="accent5">
        <a:alpha val="70000"/>
      </a:schemeClr>
    </dgm:fillClrLst>
    <dgm:linClrLst meth="repeat">
      <a:schemeClr val="lt1"/>
    </dgm:linClrLst>
    <dgm:effectClrLst/>
    <dgm:txLinClrLst/>
    <dgm:txFillClrLst/>
    <dgm:txEffectClrLst/>
  </dgm:styleLbl>
  <dgm:styleLbl name="asst4">
    <dgm:fillClrLst>
      <a:schemeClr val="accent5">
        <a:alpha val="50000"/>
      </a:schemeClr>
    </dgm:fillClrLst>
    <dgm:linClrLst meth="repeat">
      <a:schemeClr val="lt1"/>
    </dgm:linClrLst>
    <dgm:effectClrLst/>
    <dgm:txLinClrLst/>
    <dgm:txFillClrLst/>
    <dgm:txEffectClrLst/>
  </dgm:styleLbl>
  <dgm:styleLbl name="parChTrans2D1">
    <dgm:fillClrLst meth="repeat">
      <a:schemeClr val="accent5">
        <a:shade val="8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a:schemeClr val="accent5">
        <a:alpha val="90000"/>
        <a:tint val="40000"/>
      </a:schemeClr>
      <a:schemeClr val="accent5">
        <a:alpha val="5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5_5">
  <dgm:title val=""/>
  <dgm:desc val=""/>
  <dgm:catLst>
    <dgm:cat type="accent5" pri="11500"/>
  </dgm:catLst>
  <dgm:styleLbl name="node0">
    <dgm:fillClrLst meth="cycle">
      <a:schemeClr val="accent5">
        <a:alpha val="80000"/>
      </a:schemeClr>
    </dgm:fillClrLst>
    <dgm:linClrLst meth="repeat">
      <a:schemeClr val="lt1"/>
    </dgm:linClrLst>
    <dgm:effectClrLst/>
    <dgm:txLinClrLst/>
    <dgm:txFillClrLst/>
    <dgm:txEffectClrLst/>
  </dgm:styleLbl>
  <dgm:styleLbl name="node1">
    <dgm:fillClrLst>
      <a:schemeClr val="accent5">
        <a:alpha val="90000"/>
      </a:schemeClr>
      <a:schemeClr val="accent5">
        <a:alpha val="50000"/>
      </a:schemeClr>
    </dgm:fillClrLst>
    <dgm:linClrLst meth="repeat">
      <a:schemeClr val="lt1"/>
    </dgm:linClrLst>
    <dgm:effectClrLst/>
    <dgm:txLinClrLst/>
    <dgm:txFillClrLst/>
    <dgm:txEffectClrLst/>
  </dgm:styleLbl>
  <dgm:styleLbl name="alignNode1">
    <dgm:fillClrLst>
      <a:schemeClr val="accent5">
        <a:alpha val="90000"/>
      </a:schemeClr>
      <a:schemeClr val="accent5">
        <a:alpha val="50000"/>
      </a:schemeClr>
    </dgm:fillClrLst>
    <dgm:linClrLst>
      <a:schemeClr val="accent5">
        <a:alpha val="90000"/>
      </a:schemeClr>
      <a:schemeClr val="accent5">
        <a:alpha val="50000"/>
      </a:schemeClr>
    </dgm:linClrLst>
    <dgm:effectClrLst/>
    <dgm:txLinClrLst/>
    <dgm:txFillClrLst/>
    <dgm:txEffectClrLst/>
  </dgm:styleLbl>
  <dgm:styleLbl name="lnNode1">
    <dgm:fillClrLst>
      <a:schemeClr val="accent5">
        <a:shade val="90000"/>
      </a:schemeClr>
      <a:schemeClr val="accent5">
        <a:alpha val="50000"/>
        <a:tint val="5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alpha val="20000"/>
      </a:schemeClr>
    </dgm:fillClrLst>
    <dgm:linClrLst meth="repeat">
      <a:schemeClr val="lt1"/>
    </dgm:linClrLst>
    <dgm:effectClrLst/>
    <dgm:txLinClrLst/>
    <dgm:txFillClrLst/>
    <dgm:txEffectClrLst/>
  </dgm:styleLbl>
  <dgm:styleLbl name="node2">
    <dgm:fillClrLst>
      <a:schemeClr val="accent5">
        <a:alpha val="70000"/>
      </a:schemeClr>
    </dgm:fillClrLst>
    <dgm:linClrLst meth="repeat">
      <a:schemeClr val="lt1"/>
    </dgm:linClrLst>
    <dgm:effectClrLst/>
    <dgm:txLinClrLst/>
    <dgm:txFillClrLst/>
    <dgm:txEffectClrLst/>
  </dgm:styleLbl>
  <dgm:styleLbl name="node3">
    <dgm:fillClrLst>
      <a:schemeClr val="accent5">
        <a:alpha val="50000"/>
      </a:schemeClr>
    </dgm:fillClrLst>
    <dgm:linClrLst meth="repeat">
      <a:schemeClr val="lt1"/>
    </dgm:linClrLst>
    <dgm:effectClrLst/>
    <dgm:txLinClrLst/>
    <dgm:txFillClrLst/>
    <dgm:txEffectClrLst/>
  </dgm:styleLbl>
  <dgm:styleLbl name="node4">
    <dgm:fillClrLst>
      <a:schemeClr val="accent5">
        <a:alpha val="30000"/>
      </a:schemeClr>
    </dgm:fillClrLst>
    <dgm:linClrLst meth="repeat">
      <a:schemeClr val="lt1"/>
    </dgm:linClrLst>
    <dgm:effectClrLst/>
    <dgm:txLinClrLst/>
    <dgm:txFillClrLst/>
    <dgm:txEffectClrLst/>
  </dgm:styleLbl>
  <dgm:styleLbl name="fgImgPlace1">
    <dgm:fillClrLst>
      <a:schemeClr val="accent5">
        <a:tint val="50000"/>
        <a:alpha val="90000"/>
      </a:schemeClr>
      <a:schemeClr val="accent5">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f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b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sibTrans1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alpha val="90000"/>
      </a:schemeClr>
    </dgm:fillClrLst>
    <dgm:linClrLst meth="repeat">
      <a:schemeClr val="lt1"/>
    </dgm:linClrLst>
    <dgm:effectClrLst/>
    <dgm:txLinClrLst/>
    <dgm:txFillClrLst/>
    <dgm:txEffectClrLst/>
  </dgm:styleLbl>
  <dgm:styleLbl name="asst1">
    <dgm:fillClrLst meth="repeat">
      <a:schemeClr val="accent5">
        <a:alpha val="90000"/>
      </a:schemeClr>
    </dgm:fillClrLst>
    <dgm:linClrLst meth="repeat">
      <a:schemeClr val="lt1"/>
    </dgm:linClrLst>
    <dgm:effectClrLst/>
    <dgm:txLinClrLst/>
    <dgm:txFillClrLst/>
    <dgm:txEffectClrLst/>
  </dgm:styleLbl>
  <dgm:styleLbl name="asst2">
    <dgm:fillClrLst>
      <a:schemeClr val="accent5">
        <a:alpha val="90000"/>
      </a:schemeClr>
    </dgm:fillClrLst>
    <dgm:linClrLst meth="repeat">
      <a:schemeClr val="lt1"/>
    </dgm:linClrLst>
    <dgm:effectClrLst/>
    <dgm:txLinClrLst/>
    <dgm:txFillClrLst/>
    <dgm:txEffectClrLst/>
  </dgm:styleLbl>
  <dgm:styleLbl name="asst3">
    <dgm:fillClrLst>
      <a:schemeClr val="accent5">
        <a:alpha val="70000"/>
      </a:schemeClr>
    </dgm:fillClrLst>
    <dgm:linClrLst meth="repeat">
      <a:schemeClr val="lt1"/>
    </dgm:linClrLst>
    <dgm:effectClrLst/>
    <dgm:txLinClrLst/>
    <dgm:txFillClrLst/>
    <dgm:txEffectClrLst/>
  </dgm:styleLbl>
  <dgm:styleLbl name="asst4">
    <dgm:fillClrLst>
      <a:schemeClr val="accent5">
        <a:alpha val="50000"/>
      </a:schemeClr>
    </dgm:fillClrLst>
    <dgm:linClrLst meth="repeat">
      <a:schemeClr val="lt1"/>
    </dgm:linClrLst>
    <dgm:effectClrLst/>
    <dgm:txLinClrLst/>
    <dgm:txFillClrLst/>
    <dgm:txEffectClrLst/>
  </dgm:styleLbl>
  <dgm:styleLbl name="parChTrans2D1">
    <dgm:fillClrLst meth="repeat">
      <a:schemeClr val="accent5">
        <a:shade val="8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a:schemeClr val="accent5">
        <a:alpha val="90000"/>
        <a:tint val="40000"/>
      </a:schemeClr>
      <a:schemeClr val="accent5">
        <a:alpha val="5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5_5">
  <dgm:title val=""/>
  <dgm:desc val=""/>
  <dgm:catLst>
    <dgm:cat type="accent5" pri="11500"/>
  </dgm:catLst>
  <dgm:styleLbl name="node0">
    <dgm:fillClrLst meth="cycle">
      <a:schemeClr val="accent5">
        <a:alpha val="80000"/>
      </a:schemeClr>
    </dgm:fillClrLst>
    <dgm:linClrLst meth="repeat">
      <a:schemeClr val="lt1"/>
    </dgm:linClrLst>
    <dgm:effectClrLst/>
    <dgm:txLinClrLst/>
    <dgm:txFillClrLst/>
    <dgm:txEffectClrLst/>
  </dgm:styleLbl>
  <dgm:styleLbl name="node1">
    <dgm:fillClrLst>
      <a:schemeClr val="accent5">
        <a:alpha val="90000"/>
      </a:schemeClr>
      <a:schemeClr val="accent5">
        <a:alpha val="50000"/>
      </a:schemeClr>
    </dgm:fillClrLst>
    <dgm:linClrLst meth="repeat">
      <a:schemeClr val="lt1"/>
    </dgm:linClrLst>
    <dgm:effectClrLst/>
    <dgm:txLinClrLst/>
    <dgm:txFillClrLst/>
    <dgm:txEffectClrLst/>
  </dgm:styleLbl>
  <dgm:styleLbl name="alignNode1">
    <dgm:fillClrLst>
      <a:schemeClr val="accent5">
        <a:alpha val="90000"/>
      </a:schemeClr>
      <a:schemeClr val="accent5">
        <a:alpha val="50000"/>
      </a:schemeClr>
    </dgm:fillClrLst>
    <dgm:linClrLst>
      <a:schemeClr val="accent5">
        <a:alpha val="90000"/>
      </a:schemeClr>
      <a:schemeClr val="accent5">
        <a:alpha val="50000"/>
      </a:schemeClr>
    </dgm:linClrLst>
    <dgm:effectClrLst/>
    <dgm:txLinClrLst/>
    <dgm:txFillClrLst/>
    <dgm:txEffectClrLst/>
  </dgm:styleLbl>
  <dgm:styleLbl name="lnNode1">
    <dgm:fillClrLst>
      <a:schemeClr val="accent5">
        <a:shade val="90000"/>
      </a:schemeClr>
      <a:schemeClr val="accent5">
        <a:alpha val="50000"/>
        <a:tint val="5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alpha val="20000"/>
      </a:schemeClr>
    </dgm:fillClrLst>
    <dgm:linClrLst meth="repeat">
      <a:schemeClr val="lt1"/>
    </dgm:linClrLst>
    <dgm:effectClrLst/>
    <dgm:txLinClrLst/>
    <dgm:txFillClrLst/>
    <dgm:txEffectClrLst/>
  </dgm:styleLbl>
  <dgm:styleLbl name="node2">
    <dgm:fillClrLst>
      <a:schemeClr val="accent5">
        <a:alpha val="70000"/>
      </a:schemeClr>
    </dgm:fillClrLst>
    <dgm:linClrLst meth="repeat">
      <a:schemeClr val="lt1"/>
    </dgm:linClrLst>
    <dgm:effectClrLst/>
    <dgm:txLinClrLst/>
    <dgm:txFillClrLst/>
    <dgm:txEffectClrLst/>
  </dgm:styleLbl>
  <dgm:styleLbl name="node3">
    <dgm:fillClrLst>
      <a:schemeClr val="accent5">
        <a:alpha val="50000"/>
      </a:schemeClr>
    </dgm:fillClrLst>
    <dgm:linClrLst meth="repeat">
      <a:schemeClr val="lt1"/>
    </dgm:linClrLst>
    <dgm:effectClrLst/>
    <dgm:txLinClrLst/>
    <dgm:txFillClrLst/>
    <dgm:txEffectClrLst/>
  </dgm:styleLbl>
  <dgm:styleLbl name="node4">
    <dgm:fillClrLst>
      <a:schemeClr val="accent5">
        <a:alpha val="30000"/>
      </a:schemeClr>
    </dgm:fillClrLst>
    <dgm:linClrLst meth="repeat">
      <a:schemeClr val="lt1"/>
    </dgm:linClrLst>
    <dgm:effectClrLst/>
    <dgm:txLinClrLst/>
    <dgm:txFillClrLst/>
    <dgm:txEffectClrLst/>
  </dgm:styleLbl>
  <dgm:styleLbl name="fgImgPlace1">
    <dgm:fillClrLst>
      <a:schemeClr val="accent5">
        <a:tint val="50000"/>
        <a:alpha val="90000"/>
      </a:schemeClr>
      <a:schemeClr val="accent5">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f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b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sibTrans1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alpha val="90000"/>
      </a:schemeClr>
    </dgm:fillClrLst>
    <dgm:linClrLst meth="repeat">
      <a:schemeClr val="lt1"/>
    </dgm:linClrLst>
    <dgm:effectClrLst/>
    <dgm:txLinClrLst/>
    <dgm:txFillClrLst/>
    <dgm:txEffectClrLst/>
  </dgm:styleLbl>
  <dgm:styleLbl name="asst1">
    <dgm:fillClrLst meth="repeat">
      <a:schemeClr val="accent5">
        <a:alpha val="90000"/>
      </a:schemeClr>
    </dgm:fillClrLst>
    <dgm:linClrLst meth="repeat">
      <a:schemeClr val="lt1"/>
    </dgm:linClrLst>
    <dgm:effectClrLst/>
    <dgm:txLinClrLst/>
    <dgm:txFillClrLst/>
    <dgm:txEffectClrLst/>
  </dgm:styleLbl>
  <dgm:styleLbl name="asst2">
    <dgm:fillClrLst>
      <a:schemeClr val="accent5">
        <a:alpha val="90000"/>
      </a:schemeClr>
    </dgm:fillClrLst>
    <dgm:linClrLst meth="repeat">
      <a:schemeClr val="lt1"/>
    </dgm:linClrLst>
    <dgm:effectClrLst/>
    <dgm:txLinClrLst/>
    <dgm:txFillClrLst/>
    <dgm:txEffectClrLst/>
  </dgm:styleLbl>
  <dgm:styleLbl name="asst3">
    <dgm:fillClrLst>
      <a:schemeClr val="accent5">
        <a:alpha val="70000"/>
      </a:schemeClr>
    </dgm:fillClrLst>
    <dgm:linClrLst meth="repeat">
      <a:schemeClr val="lt1"/>
    </dgm:linClrLst>
    <dgm:effectClrLst/>
    <dgm:txLinClrLst/>
    <dgm:txFillClrLst/>
    <dgm:txEffectClrLst/>
  </dgm:styleLbl>
  <dgm:styleLbl name="asst4">
    <dgm:fillClrLst>
      <a:schemeClr val="accent5">
        <a:alpha val="50000"/>
      </a:schemeClr>
    </dgm:fillClrLst>
    <dgm:linClrLst meth="repeat">
      <a:schemeClr val="lt1"/>
    </dgm:linClrLst>
    <dgm:effectClrLst/>
    <dgm:txLinClrLst/>
    <dgm:txFillClrLst/>
    <dgm:txEffectClrLst/>
  </dgm:styleLbl>
  <dgm:styleLbl name="parChTrans2D1">
    <dgm:fillClrLst meth="repeat">
      <a:schemeClr val="accent5">
        <a:shade val="8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a:schemeClr val="accent5">
        <a:alpha val="90000"/>
        <a:tint val="40000"/>
      </a:schemeClr>
      <a:schemeClr val="accent5">
        <a:alpha val="5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5_5">
  <dgm:title val=""/>
  <dgm:desc val=""/>
  <dgm:catLst>
    <dgm:cat type="accent5" pri="11500"/>
  </dgm:catLst>
  <dgm:styleLbl name="node0">
    <dgm:fillClrLst meth="cycle">
      <a:schemeClr val="accent5">
        <a:alpha val="80000"/>
      </a:schemeClr>
    </dgm:fillClrLst>
    <dgm:linClrLst meth="repeat">
      <a:schemeClr val="lt1"/>
    </dgm:linClrLst>
    <dgm:effectClrLst/>
    <dgm:txLinClrLst/>
    <dgm:txFillClrLst/>
    <dgm:txEffectClrLst/>
  </dgm:styleLbl>
  <dgm:styleLbl name="node1">
    <dgm:fillClrLst>
      <a:schemeClr val="accent5">
        <a:alpha val="90000"/>
      </a:schemeClr>
      <a:schemeClr val="accent5">
        <a:alpha val="50000"/>
      </a:schemeClr>
    </dgm:fillClrLst>
    <dgm:linClrLst meth="repeat">
      <a:schemeClr val="lt1"/>
    </dgm:linClrLst>
    <dgm:effectClrLst/>
    <dgm:txLinClrLst/>
    <dgm:txFillClrLst/>
    <dgm:txEffectClrLst/>
  </dgm:styleLbl>
  <dgm:styleLbl name="alignNode1">
    <dgm:fillClrLst>
      <a:schemeClr val="accent5">
        <a:alpha val="90000"/>
      </a:schemeClr>
      <a:schemeClr val="accent5">
        <a:alpha val="50000"/>
      </a:schemeClr>
    </dgm:fillClrLst>
    <dgm:linClrLst>
      <a:schemeClr val="accent5">
        <a:alpha val="90000"/>
      </a:schemeClr>
      <a:schemeClr val="accent5">
        <a:alpha val="50000"/>
      </a:schemeClr>
    </dgm:linClrLst>
    <dgm:effectClrLst/>
    <dgm:txLinClrLst/>
    <dgm:txFillClrLst/>
    <dgm:txEffectClrLst/>
  </dgm:styleLbl>
  <dgm:styleLbl name="lnNode1">
    <dgm:fillClrLst>
      <a:schemeClr val="accent5">
        <a:shade val="90000"/>
      </a:schemeClr>
      <a:schemeClr val="accent5">
        <a:alpha val="50000"/>
        <a:tint val="5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alpha val="20000"/>
      </a:schemeClr>
    </dgm:fillClrLst>
    <dgm:linClrLst meth="repeat">
      <a:schemeClr val="lt1"/>
    </dgm:linClrLst>
    <dgm:effectClrLst/>
    <dgm:txLinClrLst/>
    <dgm:txFillClrLst/>
    <dgm:txEffectClrLst/>
  </dgm:styleLbl>
  <dgm:styleLbl name="node2">
    <dgm:fillClrLst>
      <a:schemeClr val="accent5">
        <a:alpha val="70000"/>
      </a:schemeClr>
    </dgm:fillClrLst>
    <dgm:linClrLst meth="repeat">
      <a:schemeClr val="lt1"/>
    </dgm:linClrLst>
    <dgm:effectClrLst/>
    <dgm:txLinClrLst/>
    <dgm:txFillClrLst/>
    <dgm:txEffectClrLst/>
  </dgm:styleLbl>
  <dgm:styleLbl name="node3">
    <dgm:fillClrLst>
      <a:schemeClr val="accent5">
        <a:alpha val="50000"/>
      </a:schemeClr>
    </dgm:fillClrLst>
    <dgm:linClrLst meth="repeat">
      <a:schemeClr val="lt1"/>
    </dgm:linClrLst>
    <dgm:effectClrLst/>
    <dgm:txLinClrLst/>
    <dgm:txFillClrLst/>
    <dgm:txEffectClrLst/>
  </dgm:styleLbl>
  <dgm:styleLbl name="node4">
    <dgm:fillClrLst>
      <a:schemeClr val="accent5">
        <a:alpha val="30000"/>
      </a:schemeClr>
    </dgm:fillClrLst>
    <dgm:linClrLst meth="repeat">
      <a:schemeClr val="lt1"/>
    </dgm:linClrLst>
    <dgm:effectClrLst/>
    <dgm:txLinClrLst/>
    <dgm:txFillClrLst/>
    <dgm:txEffectClrLst/>
  </dgm:styleLbl>
  <dgm:styleLbl name="fgImgPlace1">
    <dgm:fillClrLst>
      <a:schemeClr val="accent5">
        <a:tint val="50000"/>
        <a:alpha val="90000"/>
      </a:schemeClr>
      <a:schemeClr val="accent5">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f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b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sibTrans1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alpha val="90000"/>
      </a:schemeClr>
    </dgm:fillClrLst>
    <dgm:linClrLst meth="repeat">
      <a:schemeClr val="lt1"/>
    </dgm:linClrLst>
    <dgm:effectClrLst/>
    <dgm:txLinClrLst/>
    <dgm:txFillClrLst/>
    <dgm:txEffectClrLst/>
  </dgm:styleLbl>
  <dgm:styleLbl name="asst1">
    <dgm:fillClrLst meth="repeat">
      <a:schemeClr val="accent5">
        <a:alpha val="90000"/>
      </a:schemeClr>
    </dgm:fillClrLst>
    <dgm:linClrLst meth="repeat">
      <a:schemeClr val="lt1"/>
    </dgm:linClrLst>
    <dgm:effectClrLst/>
    <dgm:txLinClrLst/>
    <dgm:txFillClrLst/>
    <dgm:txEffectClrLst/>
  </dgm:styleLbl>
  <dgm:styleLbl name="asst2">
    <dgm:fillClrLst>
      <a:schemeClr val="accent5">
        <a:alpha val="90000"/>
      </a:schemeClr>
    </dgm:fillClrLst>
    <dgm:linClrLst meth="repeat">
      <a:schemeClr val="lt1"/>
    </dgm:linClrLst>
    <dgm:effectClrLst/>
    <dgm:txLinClrLst/>
    <dgm:txFillClrLst/>
    <dgm:txEffectClrLst/>
  </dgm:styleLbl>
  <dgm:styleLbl name="asst3">
    <dgm:fillClrLst>
      <a:schemeClr val="accent5">
        <a:alpha val="70000"/>
      </a:schemeClr>
    </dgm:fillClrLst>
    <dgm:linClrLst meth="repeat">
      <a:schemeClr val="lt1"/>
    </dgm:linClrLst>
    <dgm:effectClrLst/>
    <dgm:txLinClrLst/>
    <dgm:txFillClrLst/>
    <dgm:txEffectClrLst/>
  </dgm:styleLbl>
  <dgm:styleLbl name="asst4">
    <dgm:fillClrLst>
      <a:schemeClr val="accent5">
        <a:alpha val="50000"/>
      </a:schemeClr>
    </dgm:fillClrLst>
    <dgm:linClrLst meth="repeat">
      <a:schemeClr val="lt1"/>
    </dgm:linClrLst>
    <dgm:effectClrLst/>
    <dgm:txLinClrLst/>
    <dgm:txFillClrLst/>
    <dgm:txEffectClrLst/>
  </dgm:styleLbl>
  <dgm:styleLbl name="parChTrans2D1">
    <dgm:fillClrLst meth="repeat">
      <a:schemeClr val="accent5">
        <a:shade val="8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a:schemeClr val="accent5">
        <a:alpha val="90000"/>
        <a:tint val="40000"/>
      </a:schemeClr>
      <a:schemeClr val="accent5">
        <a:alpha val="5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5_5">
  <dgm:title val=""/>
  <dgm:desc val=""/>
  <dgm:catLst>
    <dgm:cat type="accent5" pri="11500"/>
  </dgm:catLst>
  <dgm:styleLbl name="node0">
    <dgm:fillClrLst meth="cycle">
      <a:schemeClr val="accent5">
        <a:alpha val="80000"/>
      </a:schemeClr>
    </dgm:fillClrLst>
    <dgm:linClrLst meth="repeat">
      <a:schemeClr val="lt1"/>
    </dgm:linClrLst>
    <dgm:effectClrLst/>
    <dgm:txLinClrLst/>
    <dgm:txFillClrLst/>
    <dgm:txEffectClrLst/>
  </dgm:styleLbl>
  <dgm:styleLbl name="node1">
    <dgm:fillClrLst>
      <a:schemeClr val="accent5">
        <a:alpha val="90000"/>
      </a:schemeClr>
      <a:schemeClr val="accent5">
        <a:alpha val="50000"/>
      </a:schemeClr>
    </dgm:fillClrLst>
    <dgm:linClrLst meth="repeat">
      <a:schemeClr val="lt1"/>
    </dgm:linClrLst>
    <dgm:effectClrLst/>
    <dgm:txLinClrLst/>
    <dgm:txFillClrLst/>
    <dgm:txEffectClrLst/>
  </dgm:styleLbl>
  <dgm:styleLbl name="alignNode1">
    <dgm:fillClrLst>
      <a:schemeClr val="accent5">
        <a:alpha val="90000"/>
      </a:schemeClr>
      <a:schemeClr val="accent5">
        <a:alpha val="50000"/>
      </a:schemeClr>
    </dgm:fillClrLst>
    <dgm:linClrLst>
      <a:schemeClr val="accent5">
        <a:alpha val="90000"/>
      </a:schemeClr>
      <a:schemeClr val="accent5">
        <a:alpha val="50000"/>
      </a:schemeClr>
    </dgm:linClrLst>
    <dgm:effectClrLst/>
    <dgm:txLinClrLst/>
    <dgm:txFillClrLst/>
    <dgm:txEffectClrLst/>
  </dgm:styleLbl>
  <dgm:styleLbl name="lnNode1">
    <dgm:fillClrLst>
      <a:schemeClr val="accent5">
        <a:shade val="90000"/>
      </a:schemeClr>
      <a:schemeClr val="accent5">
        <a:alpha val="50000"/>
        <a:tint val="5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alpha val="20000"/>
      </a:schemeClr>
    </dgm:fillClrLst>
    <dgm:linClrLst meth="repeat">
      <a:schemeClr val="lt1"/>
    </dgm:linClrLst>
    <dgm:effectClrLst/>
    <dgm:txLinClrLst/>
    <dgm:txFillClrLst/>
    <dgm:txEffectClrLst/>
  </dgm:styleLbl>
  <dgm:styleLbl name="node2">
    <dgm:fillClrLst>
      <a:schemeClr val="accent5">
        <a:alpha val="70000"/>
      </a:schemeClr>
    </dgm:fillClrLst>
    <dgm:linClrLst meth="repeat">
      <a:schemeClr val="lt1"/>
    </dgm:linClrLst>
    <dgm:effectClrLst/>
    <dgm:txLinClrLst/>
    <dgm:txFillClrLst/>
    <dgm:txEffectClrLst/>
  </dgm:styleLbl>
  <dgm:styleLbl name="node3">
    <dgm:fillClrLst>
      <a:schemeClr val="accent5">
        <a:alpha val="50000"/>
      </a:schemeClr>
    </dgm:fillClrLst>
    <dgm:linClrLst meth="repeat">
      <a:schemeClr val="lt1"/>
    </dgm:linClrLst>
    <dgm:effectClrLst/>
    <dgm:txLinClrLst/>
    <dgm:txFillClrLst/>
    <dgm:txEffectClrLst/>
  </dgm:styleLbl>
  <dgm:styleLbl name="node4">
    <dgm:fillClrLst>
      <a:schemeClr val="accent5">
        <a:alpha val="30000"/>
      </a:schemeClr>
    </dgm:fillClrLst>
    <dgm:linClrLst meth="repeat">
      <a:schemeClr val="lt1"/>
    </dgm:linClrLst>
    <dgm:effectClrLst/>
    <dgm:txLinClrLst/>
    <dgm:txFillClrLst/>
    <dgm:txEffectClrLst/>
  </dgm:styleLbl>
  <dgm:styleLbl name="fgImgPlace1">
    <dgm:fillClrLst>
      <a:schemeClr val="accent5">
        <a:tint val="50000"/>
        <a:alpha val="90000"/>
      </a:schemeClr>
      <a:schemeClr val="accent5">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f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b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sibTrans1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alpha val="90000"/>
      </a:schemeClr>
    </dgm:fillClrLst>
    <dgm:linClrLst meth="repeat">
      <a:schemeClr val="lt1"/>
    </dgm:linClrLst>
    <dgm:effectClrLst/>
    <dgm:txLinClrLst/>
    <dgm:txFillClrLst/>
    <dgm:txEffectClrLst/>
  </dgm:styleLbl>
  <dgm:styleLbl name="asst1">
    <dgm:fillClrLst meth="repeat">
      <a:schemeClr val="accent5">
        <a:alpha val="90000"/>
      </a:schemeClr>
    </dgm:fillClrLst>
    <dgm:linClrLst meth="repeat">
      <a:schemeClr val="lt1"/>
    </dgm:linClrLst>
    <dgm:effectClrLst/>
    <dgm:txLinClrLst/>
    <dgm:txFillClrLst/>
    <dgm:txEffectClrLst/>
  </dgm:styleLbl>
  <dgm:styleLbl name="asst2">
    <dgm:fillClrLst>
      <a:schemeClr val="accent5">
        <a:alpha val="90000"/>
      </a:schemeClr>
    </dgm:fillClrLst>
    <dgm:linClrLst meth="repeat">
      <a:schemeClr val="lt1"/>
    </dgm:linClrLst>
    <dgm:effectClrLst/>
    <dgm:txLinClrLst/>
    <dgm:txFillClrLst/>
    <dgm:txEffectClrLst/>
  </dgm:styleLbl>
  <dgm:styleLbl name="asst3">
    <dgm:fillClrLst>
      <a:schemeClr val="accent5">
        <a:alpha val="70000"/>
      </a:schemeClr>
    </dgm:fillClrLst>
    <dgm:linClrLst meth="repeat">
      <a:schemeClr val="lt1"/>
    </dgm:linClrLst>
    <dgm:effectClrLst/>
    <dgm:txLinClrLst/>
    <dgm:txFillClrLst/>
    <dgm:txEffectClrLst/>
  </dgm:styleLbl>
  <dgm:styleLbl name="asst4">
    <dgm:fillClrLst>
      <a:schemeClr val="accent5">
        <a:alpha val="50000"/>
      </a:schemeClr>
    </dgm:fillClrLst>
    <dgm:linClrLst meth="repeat">
      <a:schemeClr val="lt1"/>
    </dgm:linClrLst>
    <dgm:effectClrLst/>
    <dgm:txLinClrLst/>
    <dgm:txFillClrLst/>
    <dgm:txEffectClrLst/>
  </dgm:styleLbl>
  <dgm:styleLbl name="parChTrans2D1">
    <dgm:fillClrLst meth="repeat">
      <a:schemeClr val="accent5">
        <a:shade val="8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a:schemeClr val="accent5">
        <a:alpha val="90000"/>
        <a:tint val="40000"/>
      </a:schemeClr>
      <a:schemeClr val="accent5">
        <a:alpha val="5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5_5">
  <dgm:title val=""/>
  <dgm:desc val=""/>
  <dgm:catLst>
    <dgm:cat type="accent5" pri="11500"/>
  </dgm:catLst>
  <dgm:styleLbl name="node0">
    <dgm:fillClrLst meth="cycle">
      <a:schemeClr val="accent5">
        <a:alpha val="80000"/>
      </a:schemeClr>
    </dgm:fillClrLst>
    <dgm:linClrLst meth="repeat">
      <a:schemeClr val="lt1"/>
    </dgm:linClrLst>
    <dgm:effectClrLst/>
    <dgm:txLinClrLst/>
    <dgm:txFillClrLst/>
    <dgm:txEffectClrLst/>
  </dgm:styleLbl>
  <dgm:styleLbl name="node1">
    <dgm:fillClrLst>
      <a:schemeClr val="accent5">
        <a:alpha val="90000"/>
      </a:schemeClr>
      <a:schemeClr val="accent5">
        <a:alpha val="50000"/>
      </a:schemeClr>
    </dgm:fillClrLst>
    <dgm:linClrLst meth="repeat">
      <a:schemeClr val="lt1"/>
    </dgm:linClrLst>
    <dgm:effectClrLst/>
    <dgm:txLinClrLst/>
    <dgm:txFillClrLst/>
    <dgm:txEffectClrLst/>
  </dgm:styleLbl>
  <dgm:styleLbl name="alignNode1">
    <dgm:fillClrLst>
      <a:schemeClr val="accent5">
        <a:alpha val="90000"/>
      </a:schemeClr>
      <a:schemeClr val="accent5">
        <a:alpha val="50000"/>
      </a:schemeClr>
    </dgm:fillClrLst>
    <dgm:linClrLst>
      <a:schemeClr val="accent5">
        <a:alpha val="90000"/>
      </a:schemeClr>
      <a:schemeClr val="accent5">
        <a:alpha val="50000"/>
      </a:schemeClr>
    </dgm:linClrLst>
    <dgm:effectClrLst/>
    <dgm:txLinClrLst/>
    <dgm:txFillClrLst/>
    <dgm:txEffectClrLst/>
  </dgm:styleLbl>
  <dgm:styleLbl name="lnNode1">
    <dgm:fillClrLst>
      <a:schemeClr val="accent5">
        <a:shade val="90000"/>
      </a:schemeClr>
      <a:schemeClr val="accent5">
        <a:alpha val="50000"/>
        <a:tint val="5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alpha val="20000"/>
      </a:schemeClr>
    </dgm:fillClrLst>
    <dgm:linClrLst meth="repeat">
      <a:schemeClr val="lt1"/>
    </dgm:linClrLst>
    <dgm:effectClrLst/>
    <dgm:txLinClrLst/>
    <dgm:txFillClrLst/>
    <dgm:txEffectClrLst/>
  </dgm:styleLbl>
  <dgm:styleLbl name="node2">
    <dgm:fillClrLst>
      <a:schemeClr val="accent5">
        <a:alpha val="70000"/>
      </a:schemeClr>
    </dgm:fillClrLst>
    <dgm:linClrLst meth="repeat">
      <a:schemeClr val="lt1"/>
    </dgm:linClrLst>
    <dgm:effectClrLst/>
    <dgm:txLinClrLst/>
    <dgm:txFillClrLst/>
    <dgm:txEffectClrLst/>
  </dgm:styleLbl>
  <dgm:styleLbl name="node3">
    <dgm:fillClrLst>
      <a:schemeClr val="accent5">
        <a:alpha val="50000"/>
      </a:schemeClr>
    </dgm:fillClrLst>
    <dgm:linClrLst meth="repeat">
      <a:schemeClr val="lt1"/>
    </dgm:linClrLst>
    <dgm:effectClrLst/>
    <dgm:txLinClrLst/>
    <dgm:txFillClrLst/>
    <dgm:txEffectClrLst/>
  </dgm:styleLbl>
  <dgm:styleLbl name="node4">
    <dgm:fillClrLst>
      <a:schemeClr val="accent5">
        <a:alpha val="30000"/>
      </a:schemeClr>
    </dgm:fillClrLst>
    <dgm:linClrLst meth="repeat">
      <a:schemeClr val="lt1"/>
    </dgm:linClrLst>
    <dgm:effectClrLst/>
    <dgm:txLinClrLst/>
    <dgm:txFillClrLst/>
    <dgm:txEffectClrLst/>
  </dgm:styleLbl>
  <dgm:styleLbl name="fgImgPlace1">
    <dgm:fillClrLst>
      <a:schemeClr val="accent5">
        <a:tint val="50000"/>
        <a:alpha val="90000"/>
      </a:schemeClr>
      <a:schemeClr val="accent5">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f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b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sibTrans1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alpha val="90000"/>
      </a:schemeClr>
    </dgm:fillClrLst>
    <dgm:linClrLst meth="repeat">
      <a:schemeClr val="lt1"/>
    </dgm:linClrLst>
    <dgm:effectClrLst/>
    <dgm:txLinClrLst/>
    <dgm:txFillClrLst/>
    <dgm:txEffectClrLst/>
  </dgm:styleLbl>
  <dgm:styleLbl name="asst1">
    <dgm:fillClrLst meth="repeat">
      <a:schemeClr val="accent5">
        <a:alpha val="90000"/>
      </a:schemeClr>
    </dgm:fillClrLst>
    <dgm:linClrLst meth="repeat">
      <a:schemeClr val="lt1"/>
    </dgm:linClrLst>
    <dgm:effectClrLst/>
    <dgm:txLinClrLst/>
    <dgm:txFillClrLst/>
    <dgm:txEffectClrLst/>
  </dgm:styleLbl>
  <dgm:styleLbl name="asst2">
    <dgm:fillClrLst>
      <a:schemeClr val="accent5">
        <a:alpha val="90000"/>
      </a:schemeClr>
    </dgm:fillClrLst>
    <dgm:linClrLst meth="repeat">
      <a:schemeClr val="lt1"/>
    </dgm:linClrLst>
    <dgm:effectClrLst/>
    <dgm:txLinClrLst/>
    <dgm:txFillClrLst/>
    <dgm:txEffectClrLst/>
  </dgm:styleLbl>
  <dgm:styleLbl name="asst3">
    <dgm:fillClrLst>
      <a:schemeClr val="accent5">
        <a:alpha val="70000"/>
      </a:schemeClr>
    </dgm:fillClrLst>
    <dgm:linClrLst meth="repeat">
      <a:schemeClr val="lt1"/>
    </dgm:linClrLst>
    <dgm:effectClrLst/>
    <dgm:txLinClrLst/>
    <dgm:txFillClrLst/>
    <dgm:txEffectClrLst/>
  </dgm:styleLbl>
  <dgm:styleLbl name="asst4">
    <dgm:fillClrLst>
      <a:schemeClr val="accent5">
        <a:alpha val="50000"/>
      </a:schemeClr>
    </dgm:fillClrLst>
    <dgm:linClrLst meth="repeat">
      <a:schemeClr val="lt1"/>
    </dgm:linClrLst>
    <dgm:effectClrLst/>
    <dgm:txLinClrLst/>
    <dgm:txFillClrLst/>
    <dgm:txEffectClrLst/>
  </dgm:styleLbl>
  <dgm:styleLbl name="parChTrans2D1">
    <dgm:fillClrLst meth="repeat">
      <a:schemeClr val="accent5">
        <a:shade val="8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a:schemeClr val="accent5">
        <a:alpha val="90000"/>
        <a:tint val="40000"/>
      </a:schemeClr>
      <a:schemeClr val="accent5">
        <a:alpha val="5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5_5">
  <dgm:title val=""/>
  <dgm:desc val=""/>
  <dgm:catLst>
    <dgm:cat type="accent5" pri="11500"/>
  </dgm:catLst>
  <dgm:styleLbl name="node0">
    <dgm:fillClrLst meth="cycle">
      <a:schemeClr val="accent5">
        <a:alpha val="80000"/>
      </a:schemeClr>
    </dgm:fillClrLst>
    <dgm:linClrLst meth="repeat">
      <a:schemeClr val="lt1"/>
    </dgm:linClrLst>
    <dgm:effectClrLst/>
    <dgm:txLinClrLst/>
    <dgm:txFillClrLst/>
    <dgm:txEffectClrLst/>
  </dgm:styleLbl>
  <dgm:styleLbl name="node1">
    <dgm:fillClrLst>
      <a:schemeClr val="accent5">
        <a:alpha val="90000"/>
      </a:schemeClr>
      <a:schemeClr val="accent5">
        <a:alpha val="50000"/>
      </a:schemeClr>
    </dgm:fillClrLst>
    <dgm:linClrLst meth="repeat">
      <a:schemeClr val="lt1"/>
    </dgm:linClrLst>
    <dgm:effectClrLst/>
    <dgm:txLinClrLst/>
    <dgm:txFillClrLst/>
    <dgm:txEffectClrLst/>
  </dgm:styleLbl>
  <dgm:styleLbl name="alignNode1">
    <dgm:fillClrLst>
      <a:schemeClr val="accent5">
        <a:alpha val="90000"/>
      </a:schemeClr>
      <a:schemeClr val="accent5">
        <a:alpha val="50000"/>
      </a:schemeClr>
    </dgm:fillClrLst>
    <dgm:linClrLst>
      <a:schemeClr val="accent5">
        <a:alpha val="90000"/>
      </a:schemeClr>
      <a:schemeClr val="accent5">
        <a:alpha val="50000"/>
      </a:schemeClr>
    </dgm:linClrLst>
    <dgm:effectClrLst/>
    <dgm:txLinClrLst/>
    <dgm:txFillClrLst/>
    <dgm:txEffectClrLst/>
  </dgm:styleLbl>
  <dgm:styleLbl name="lnNode1">
    <dgm:fillClrLst>
      <a:schemeClr val="accent5">
        <a:shade val="90000"/>
      </a:schemeClr>
      <a:schemeClr val="accent5">
        <a:alpha val="50000"/>
        <a:tint val="5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alpha val="20000"/>
      </a:schemeClr>
    </dgm:fillClrLst>
    <dgm:linClrLst meth="repeat">
      <a:schemeClr val="lt1"/>
    </dgm:linClrLst>
    <dgm:effectClrLst/>
    <dgm:txLinClrLst/>
    <dgm:txFillClrLst/>
    <dgm:txEffectClrLst/>
  </dgm:styleLbl>
  <dgm:styleLbl name="node2">
    <dgm:fillClrLst>
      <a:schemeClr val="accent5">
        <a:alpha val="70000"/>
      </a:schemeClr>
    </dgm:fillClrLst>
    <dgm:linClrLst meth="repeat">
      <a:schemeClr val="lt1"/>
    </dgm:linClrLst>
    <dgm:effectClrLst/>
    <dgm:txLinClrLst/>
    <dgm:txFillClrLst/>
    <dgm:txEffectClrLst/>
  </dgm:styleLbl>
  <dgm:styleLbl name="node3">
    <dgm:fillClrLst>
      <a:schemeClr val="accent5">
        <a:alpha val="50000"/>
      </a:schemeClr>
    </dgm:fillClrLst>
    <dgm:linClrLst meth="repeat">
      <a:schemeClr val="lt1"/>
    </dgm:linClrLst>
    <dgm:effectClrLst/>
    <dgm:txLinClrLst/>
    <dgm:txFillClrLst/>
    <dgm:txEffectClrLst/>
  </dgm:styleLbl>
  <dgm:styleLbl name="node4">
    <dgm:fillClrLst>
      <a:schemeClr val="accent5">
        <a:alpha val="30000"/>
      </a:schemeClr>
    </dgm:fillClrLst>
    <dgm:linClrLst meth="repeat">
      <a:schemeClr val="lt1"/>
    </dgm:linClrLst>
    <dgm:effectClrLst/>
    <dgm:txLinClrLst/>
    <dgm:txFillClrLst/>
    <dgm:txEffectClrLst/>
  </dgm:styleLbl>
  <dgm:styleLbl name="fgImgPlace1">
    <dgm:fillClrLst>
      <a:schemeClr val="accent5">
        <a:tint val="50000"/>
        <a:alpha val="90000"/>
      </a:schemeClr>
      <a:schemeClr val="accent5">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f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b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sibTrans1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alpha val="90000"/>
      </a:schemeClr>
    </dgm:fillClrLst>
    <dgm:linClrLst meth="repeat">
      <a:schemeClr val="lt1"/>
    </dgm:linClrLst>
    <dgm:effectClrLst/>
    <dgm:txLinClrLst/>
    <dgm:txFillClrLst/>
    <dgm:txEffectClrLst/>
  </dgm:styleLbl>
  <dgm:styleLbl name="asst1">
    <dgm:fillClrLst meth="repeat">
      <a:schemeClr val="accent5">
        <a:alpha val="90000"/>
      </a:schemeClr>
    </dgm:fillClrLst>
    <dgm:linClrLst meth="repeat">
      <a:schemeClr val="lt1"/>
    </dgm:linClrLst>
    <dgm:effectClrLst/>
    <dgm:txLinClrLst/>
    <dgm:txFillClrLst/>
    <dgm:txEffectClrLst/>
  </dgm:styleLbl>
  <dgm:styleLbl name="asst2">
    <dgm:fillClrLst>
      <a:schemeClr val="accent5">
        <a:alpha val="90000"/>
      </a:schemeClr>
    </dgm:fillClrLst>
    <dgm:linClrLst meth="repeat">
      <a:schemeClr val="lt1"/>
    </dgm:linClrLst>
    <dgm:effectClrLst/>
    <dgm:txLinClrLst/>
    <dgm:txFillClrLst/>
    <dgm:txEffectClrLst/>
  </dgm:styleLbl>
  <dgm:styleLbl name="asst3">
    <dgm:fillClrLst>
      <a:schemeClr val="accent5">
        <a:alpha val="70000"/>
      </a:schemeClr>
    </dgm:fillClrLst>
    <dgm:linClrLst meth="repeat">
      <a:schemeClr val="lt1"/>
    </dgm:linClrLst>
    <dgm:effectClrLst/>
    <dgm:txLinClrLst/>
    <dgm:txFillClrLst/>
    <dgm:txEffectClrLst/>
  </dgm:styleLbl>
  <dgm:styleLbl name="asst4">
    <dgm:fillClrLst>
      <a:schemeClr val="accent5">
        <a:alpha val="50000"/>
      </a:schemeClr>
    </dgm:fillClrLst>
    <dgm:linClrLst meth="repeat">
      <a:schemeClr val="lt1"/>
    </dgm:linClrLst>
    <dgm:effectClrLst/>
    <dgm:txLinClrLst/>
    <dgm:txFillClrLst/>
    <dgm:txEffectClrLst/>
  </dgm:styleLbl>
  <dgm:styleLbl name="parChTrans2D1">
    <dgm:fillClrLst meth="repeat">
      <a:schemeClr val="accent5">
        <a:shade val="8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a:schemeClr val="accent5">
        <a:alpha val="90000"/>
        <a:tint val="40000"/>
      </a:schemeClr>
      <a:schemeClr val="accent5">
        <a:alpha val="5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5BF2080-4F32-4DF4-BD28-C33158DF5421}" type="doc">
      <dgm:prSet loTypeId="urn:microsoft.com/office/officeart/2005/8/layout/vList2" loCatId="list" qsTypeId="urn:microsoft.com/office/officeart/2005/8/quickstyle/simple1" qsCatId="simple" csTypeId="urn:microsoft.com/office/officeart/2005/8/colors/colorful4" csCatId="colorful" phldr="1"/>
      <dgm:spPr/>
      <dgm:t>
        <a:bodyPr/>
        <a:lstStyle/>
        <a:p>
          <a:endParaRPr lang="en-US"/>
        </a:p>
      </dgm:t>
    </dgm:pt>
    <dgm:pt modelId="{2599BE5E-3663-4271-910F-697994C0883C}">
      <dgm:prSet custT="1"/>
      <dgm:spPr/>
      <dgm:t>
        <a:bodyPr/>
        <a:lstStyle/>
        <a:p>
          <a:pPr algn="ctr" rtl="0"/>
          <a:r>
            <a:rPr lang="en-US" sz="3600" b="1" dirty="0" smtClean="0">
              <a:solidFill>
                <a:srgbClr val="FFFF00"/>
              </a:solidFill>
            </a:rPr>
            <a:t>Central Argument </a:t>
          </a:r>
          <a:endParaRPr lang="en-US" sz="3600" b="1" dirty="0">
            <a:solidFill>
              <a:srgbClr val="FFFF00"/>
            </a:solidFill>
          </a:endParaRPr>
        </a:p>
      </dgm:t>
    </dgm:pt>
    <dgm:pt modelId="{5437E80A-4BE7-4874-9E30-1D3E70BC2D18}" type="parTrans" cxnId="{7022CCB0-9652-4563-ADBA-48C158AC8E2A}">
      <dgm:prSet/>
      <dgm:spPr/>
      <dgm:t>
        <a:bodyPr/>
        <a:lstStyle/>
        <a:p>
          <a:endParaRPr lang="en-US"/>
        </a:p>
      </dgm:t>
    </dgm:pt>
    <dgm:pt modelId="{8874B27C-2FB6-4830-848E-B5BD0913C172}" type="sibTrans" cxnId="{7022CCB0-9652-4563-ADBA-48C158AC8E2A}">
      <dgm:prSet/>
      <dgm:spPr/>
      <dgm:t>
        <a:bodyPr/>
        <a:lstStyle/>
        <a:p>
          <a:endParaRPr lang="en-US"/>
        </a:p>
      </dgm:t>
    </dgm:pt>
    <dgm:pt modelId="{ED06BFD5-D098-4193-A6DC-27986FFF48A4}" type="pres">
      <dgm:prSet presAssocID="{25BF2080-4F32-4DF4-BD28-C33158DF5421}" presName="linear" presStyleCnt="0">
        <dgm:presLayoutVars>
          <dgm:animLvl val="lvl"/>
          <dgm:resizeHandles val="exact"/>
        </dgm:presLayoutVars>
      </dgm:prSet>
      <dgm:spPr/>
      <dgm:t>
        <a:bodyPr/>
        <a:lstStyle/>
        <a:p>
          <a:endParaRPr lang="en-US"/>
        </a:p>
      </dgm:t>
    </dgm:pt>
    <dgm:pt modelId="{E3CD702D-6578-45C4-915A-29354C00E6D7}" type="pres">
      <dgm:prSet presAssocID="{2599BE5E-3663-4271-910F-697994C0883C}" presName="parentText" presStyleLbl="node1" presStyleIdx="0" presStyleCnt="1">
        <dgm:presLayoutVars>
          <dgm:chMax val="0"/>
          <dgm:bulletEnabled val="1"/>
        </dgm:presLayoutVars>
      </dgm:prSet>
      <dgm:spPr/>
      <dgm:t>
        <a:bodyPr/>
        <a:lstStyle/>
        <a:p>
          <a:endParaRPr lang="en-US"/>
        </a:p>
      </dgm:t>
    </dgm:pt>
  </dgm:ptLst>
  <dgm:cxnLst>
    <dgm:cxn modelId="{FC6EC714-91F1-4DB3-ABB4-5CEDEA303AB4}" type="presOf" srcId="{25BF2080-4F32-4DF4-BD28-C33158DF5421}" destId="{ED06BFD5-D098-4193-A6DC-27986FFF48A4}" srcOrd="0" destOrd="0" presId="urn:microsoft.com/office/officeart/2005/8/layout/vList2"/>
    <dgm:cxn modelId="{0853BC3E-5C7C-4A04-A3A4-FC7183E53D02}" type="presOf" srcId="{2599BE5E-3663-4271-910F-697994C0883C}" destId="{E3CD702D-6578-45C4-915A-29354C00E6D7}" srcOrd="0" destOrd="0" presId="urn:microsoft.com/office/officeart/2005/8/layout/vList2"/>
    <dgm:cxn modelId="{7022CCB0-9652-4563-ADBA-48C158AC8E2A}" srcId="{25BF2080-4F32-4DF4-BD28-C33158DF5421}" destId="{2599BE5E-3663-4271-910F-697994C0883C}" srcOrd="0" destOrd="0" parTransId="{5437E80A-4BE7-4874-9E30-1D3E70BC2D18}" sibTransId="{8874B27C-2FB6-4830-848E-B5BD0913C172}"/>
    <dgm:cxn modelId="{0C722A21-731C-41F8-9F4D-A2A047EDA258}" type="presParOf" srcId="{ED06BFD5-D098-4193-A6DC-27986FFF48A4}" destId="{E3CD702D-6578-45C4-915A-29354C00E6D7}"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48455BA5-7BC3-45D9-A1ED-9835082C4492}" type="doc">
      <dgm:prSet loTypeId="urn:microsoft.com/office/officeart/2005/8/layout/vList2" loCatId="list" qsTypeId="urn:microsoft.com/office/officeart/2005/8/quickstyle/simple1" qsCatId="simple" csTypeId="urn:microsoft.com/office/officeart/2005/8/colors/accent5_5" csCatId="accent5" phldr="1"/>
      <dgm:spPr/>
      <dgm:t>
        <a:bodyPr/>
        <a:lstStyle/>
        <a:p>
          <a:endParaRPr lang="en-US"/>
        </a:p>
      </dgm:t>
    </dgm:pt>
    <dgm:pt modelId="{E40AF784-2C14-4A39-B648-0613086690C3}">
      <dgm:prSet custT="1"/>
      <dgm:spPr/>
      <dgm:t>
        <a:bodyPr/>
        <a:lstStyle/>
        <a:p>
          <a:pPr algn="ctr" rtl="0"/>
          <a:r>
            <a:rPr lang="en-GB" sz="2800" b="1" dirty="0" smtClean="0">
              <a:solidFill>
                <a:srgbClr val="FFFF00"/>
              </a:solidFill>
            </a:rPr>
            <a:t>EU as Case Study:  Tiers of Skill &amp; Qualification Recognition </a:t>
          </a:r>
          <a:endParaRPr lang="en-US" sz="2800" dirty="0">
            <a:solidFill>
              <a:srgbClr val="FFFF00"/>
            </a:solidFill>
          </a:endParaRPr>
        </a:p>
      </dgm:t>
    </dgm:pt>
    <dgm:pt modelId="{D1782D49-A56B-4151-9DF1-7255DC156070}" type="parTrans" cxnId="{F69F9B0A-6063-4170-8D9E-56018986321A}">
      <dgm:prSet/>
      <dgm:spPr/>
      <dgm:t>
        <a:bodyPr/>
        <a:lstStyle/>
        <a:p>
          <a:endParaRPr lang="en-US"/>
        </a:p>
      </dgm:t>
    </dgm:pt>
    <dgm:pt modelId="{9BB781C1-AA6C-47E1-9771-EA1265EA9F1A}" type="sibTrans" cxnId="{F69F9B0A-6063-4170-8D9E-56018986321A}">
      <dgm:prSet/>
      <dgm:spPr/>
      <dgm:t>
        <a:bodyPr/>
        <a:lstStyle/>
        <a:p>
          <a:endParaRPr lang="en-US"/>
        </a:p>
      </dgm:t>
    </dgm:pt>
    <dgm:pt modelId="{BE099D99-EED9-4C2B-B788-996B4D787D99}" type="pres">
      <dgm:prSet presAssocID="{48455BA5-7BC3-45D9-A1ED-9835082C4492}" presName="linear" presStyleCnt="0">
        <dgm:presLayoutVars>
          <dgm:animLvl val="lvl"/>
          <dgm:resizeHandles val="exact"/>
        </dgm:presLayoutVars>
      </dgm:prSet>
      <dgm:spPr/>
      <dgm:t>
        <a:bodyPr/>
        <a:lstStyle/>
        <a:p>
          <a:endParaRPr lang="en-US"/>
        </a:p>
      </dgm:t>
    </dgm:pt>
    <dgm:pt modelId="{E38ABBB2-78DC-4AC0-8752-409A3A65BF37}" type="pres">
      <dgm:prSet presAssocID="{E40AF784-2C14-4A39-B648-0613086690C3}" presName="parentText" presStyleLbl="node1" presStyleIdx="0" presStyleCnt="1" custLinFactNeighborY="1399">
        <dgm:presLayoutVars>
          <dgm:chMax val="0"/>
          <dgm:bulletEnabled val="1"/>
        </dgm:presLayoutVars>
      </dgm:prSet>
      <dgm:spPr/>
      <dgm:t>
        <a:bodyPr/>
        <a:lstStyle/>
        <a:p>
          <a:endParaRPr lang="en-US"/>
        </a:p>
      </dgm:t>
    </dgm:pt>
  </dgm:ptLst>
  <dgm:cxnLst>
    <dgm:cxn modelId="{7B70ECFC-5EF9-491D-914B-6007B792A8A8}" type="presOf" srcId="{E40AF784-2C14-4A39-B648-0613086690C3}" destId="{E38ABBB2-78DC-4AC0-8752-409A3A65BF37}" srcOrd="0" destOrd="0" presId="urn:microsoft.com/office/officeart/2005/8/layout/vList2"/>
    <dgm:cxn modelId="{9F41A576-96BC-4E19-B402-973EE16F650B}" type="presOf" srcId="{48455BA5-7BC3-45D9-A1ED-9835082C4492}" destId="{BE099D99-EED9-4C2B-B788-996B4D787D99}" srcOrd="0" destOrd="0" presId="urn:microsoft.com/office/officeart/2005/8/layout/vList2"/>
    <dgm:cxn modelId="{F69F9B0A-6063-4170-8D9E-56018986321A}" srcId="{48455BA5-7BC3-45D9-A1ED-9835082C4492}" destId="{E40AF784-2C14-4A39-B648-0613086690C3}" srcOrd="0" destOrd="0" parTransId="{D1782D49-A56B-4151-9DF1-7255DC156070}" sibTransId="{9BB781C1-AA6C-47E1-9771-EA1265EA9F1A}"/>
    <dgm:cxn modelId="{72879D94-079B-48A9-BF84-B94398AB401D}" type="presParOf" srcId="{BE099D99-EED9-4C2B-B788-996B4D787D99}" destId="{E38ABBB2-78DC-4AC0-8752-409A3A65BF37}"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48455BA5-7BC3-45D9-A1ED-9835082C4492}" type="doc">
      <dgm:prSet loTypeId="urn:microsoft.com/office/officeart/2005/8/layout/vList2" loCatId="list" qsTypeId="urn:microsoft.com/office/officeart/2005/8/quickstyle/simple1" qsCatId="simple" csTypeId="urn:microsoft.com/office/officeart/2005/8/colors/accent5_5" csCatId="accent5" phldr="1"/>
      <dgm:spPr/>
      <dgm:t>
        <a:bodyPr/>
        <a:lstStyle/>
        <a:p>
          <a:endParaRPr lang="en-US"/>
        </a:p>
      </dgm:t>
    </dgm:pt>
    <dgm:pt modelId="{E40AF784-2C14-4A39-B648-0613086690C3}">
      <dgm:prSet custT="1"/>
      <dgm:spPr/>
      <dgm:t>
        <a:bodyPr/>
        <a:lstStyle/>
        <a:p>
          <a:pPr algn="ctr" rtl="0"/>
          <a:r>
            <a:rPr lang="en-GB" sz="2800" b="1" dirty="0" smtClean="0">
              <a:solidFill>
                <a:srgbClr val="FFFF00"/>
              </a:solidFill>
            </a:rPr>
            <a:t>EU as Case Study:  for Recognition of Skills &amp; Qualification</a:t>
          </a:r>
          <a:endParaRPr lang="en-US" sz="2800" dirty="0">
            <a:solidFill>
              <a:srgbClr val="FFFF00"/>
            </a:solidFill>
          </a:endParaRPr>
        </a:p>
      </dgm:t>
    </dgm:pt>
    <dgm:pt modelId="{D1782D49-A56B-4151-9DF1-7255DC156070}" type="parTrans" cxnId="{F69F9B0A-6063-4170-8D9E-56018986321A}">
      <dgm:prSet/>
      <dgm:spPr/>
      <dgm:t>
        <a:bodyPr/>
        <a:lstStyle/>
        <a:p>
          <a:endParaRPr lang="en-US"/>
        </a:p>
      </dgm:t>
    </dgm:pt>
    <dgm:pt modelId="{9BB781C1-AA6C-47E1-9771-EA1265EA9F1A}" type="sibTrans" cxnId="{F69F9B0A-6063-4170-8D9E-56018986321A}">
      <dgm:prSet/>
      <dgm:spPr/>
      <dgm:t>
        <a:bodyPr/>
        <a:lstStyle/>
        <a:p>
          <a:endParaRPr lang="en-US"/>
        </a:p>
      </dgm:t>
    </dgm:pt>
    <dgm:pt modelId="{BE099D99-EED9-4C2B-B788-996B4D787D99}" type="pres">
      <dgm:prSet presAssocID="{48455BA5-7BC3-45D9-A1ED-9835082C4492}" presName="linear" presStyleCnt="0">
        <dgm:presLayoutVars>
          <dgm:animLvl val="lvl"/>
          <dgm:resizeHandles val="exact"/>
        </dgm:presLayoutVars>
      </dgm:prSet>
      <dgm:spPr/>
      <dgm:t>
        <a:bodyPr/>
        <a:lstStyle/>
        <a:p>
          <a:endParaRPr lang="en-US"/>
        </a:p>
      </dgm:t>
    </dgm:pt>
    <dgm:pt modelId="{E38ABBB2-78DC-4AC0-8752-409A3A65BF37}" type="pres">
      <dgm:prSet presAssocID="{E40AF784-2C14-4A39-B648-0613086690C3}" presName="parentText" presStyleLbl="node1" presStyleIdx="0" presStyleCnt="1" custLinFactNeighborY="1399">
        <dgm:presLayoutVars>
          <dgm:chMax val="0"/>
          <dgm:bulletEnabled val="1"/>
        </dgm:presLayoutVars>
      </dgm:prSet>
      <dgm:spPr/>
      <dgm:t>
        <a:bodyPr/>
        <a:lstStyle/>
        <a:p>
          <a:endParaRPr lang="en-US"/>
        </a:p>
      </dgm:t>
    </dgm:pt>
  </dgm:ptLst>
  <dgm:cxnLst>
    <dgm:cxn modelId="{F69F9B0A-6063-4170-8D9E-56018986321A}" srcId="{48455BA5-7BC3-45D9-A1ED-9835082C4492}" destId="{E40AF784-2C14-4A39-B648-0613086690C3}" srcOrd="0" destOrd="0" parTransId="{D1782D49-A56B-4151-9DF1-7255DC156070}" sibTransId="{9BB781C1-AA6C-47E1-9771-EA1265EA9F1A}"/>
    <dgm:cxn modelId="{0C1FBA05-E341-4E3A-9973-2730FB4CA4A9}" type="presOf" srcId="{48455BA5-7BC3-45D9-A1ED-9835082C4492}" destId="{BE099D99-EED9-4C2B-B788-996B4D787D99}" srcOrd="0" destOrd="0" presId="urn:microsoft.com/office/officeart/2005/8/layout/vList2"/>
    <dgm:cxn modelId="{74C6133D-581E-4B52-99EE-FC657AA5143E}" type="presOf" srcId="{E40AF784-2C14-4A39-B648-0613086690C3}" destId="{E38ABBB2-78DC-4AC0-8752-409A3A65BF37}" srcOrd="0" destOrd="0" presId="urn:microsoft.com/office/officeart/2005/8/layout/vList2"/>
    <dgm:cxn modelId="{A096C3CA-4E62-4758-9EDE-B129E78C8755}" type="presParOf" srcId="{BE099D99-EED9-4C2B-B788-996B4D787D99}" destId="{E38ABBB2-78DC-4AC0-8752-409A3A65BF37}"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48455BA5-7BC3-45D9-A1ED-9835082C4492}" type="doc">
      <dgm:prSet loTypeId="urn:microsoft.com/office/officeart/2005/8/layout/vList2" loCatId="list" qsTypeId="urn:microsoft.com/office/officeart/2005/8/quickstyle/simple1" qsCatId="simple" csTypeId="urn:microsoft.com/office/officeart/2005/8/colors/accent5_5" csCatId="accent5" phldr="1"/>
      <dgm:spPr/>
      <dgm:t>
        <a:bodyPr/>
        <a:lstStyle/>
        <a:p>
          <a:endParaRPr lang="en-US"/>
        </a:p>
      </dgm:t>
    </dgm:pt>
    <dgm:pt modelId="{E40AF784-2C14-4A39-B648-0613086690C3}">
      <dgm:prSet custT="1"/>
      <dgm:spPr/>
      <dgm:t>
        <a:bodyPr/>
        <a:lstStyle/>
        <a:p>
          <a:pPr rtl="0"/>
          <a:endParaRPr lang="en-GB" sz="2800" b="1" dirty="0" smtClean="0">
            <a:solidFill>
              <a:srgbClr val="FFFF00"/>
            </a:solidFill>
          </a:endParaRPr>
        </a:p>
        <a:p>
          <a:pPr algn="ctr" rtl="0"/>
          <a:r>
            <a:rPr lang="en-GB" sz="2800" b="1" dirty="0" smtClean="0">
              <a:solidFill>
                <a:srgbClr val="FFFF00"/>
              </a:solidFill>
            </a:rPr>
            <a:t>Significance of Skills</a:t>
          </a:r>
        </a:p>
        <a:p>
          <a:pPr algn="ctr" rtl="0"/>
          <a:endParaRPr lang="en-US" sz="2800" dirty="0">
            <a:solidFill>
              <a:srgbClr val="FFFF00"/>
            </a:solidFill>
          </a:endParaRPr>
        </a:p>
      </dgm:t>
    </dgm:pt>
    <dgm:pt modelId="{D1782D49-A56B-4151-9DF1-7255DC156070}" type="parTrans" cxnId="{F69F9B0A-6063-4170-8D9E-56018986321A}">
      <dgm:prSet/>
      <dgm:spPr/>
      <dgm:t>
        <a:bodyPr/>
        <a:lstStyle/>
        <a:p>
          <a:endParaRPr lang="en-US"/>
        </a:p>
      </dgm:t>
    </dgm:pt>
    <dgm:pt modelId="{9BB781C1-AA6C-47E1-9771-EA1265EA9F1A}" type="sibTrans" cxnId="{F69F9B0A-6063-4170-8D9E-56018986321A}">
      <dgm:prSet/>
      <dgm:spPr/>
      <dgm:t>
        <a:bodyPr/>
        <a:lstStyle/>
        <a:p>
          <a:endParaRPr lang="en-US"/>
        </a:p>
      </dgm:t>
    </dgm:pt>
    <dgm:pt modelId="{BE099D99-EED9-4C2B-B788-996B4D787D99}" type="pres">
      <dgm:prSet presAssocID="{48455BA5-7BC3-45D9-A1ED-9835082C4492}" presName="linear" presStyleCnt="0">
        <dgm:presLayoutVars>
          <dgm:animLvl val="lvl"/>
          <dgm:resizeHandles val="exact"/>
        </dgm:presLayoutVars>
      </dgm:prSet>
      <dgm:spPr/>
      <dgm:t>
        <a:bodyPr/>
        <a:lstStyle/>
        <a:p>
          <a:endParaRPr lang="en-US"/>
        </a:p>
      </dgm:t>
    </dgm:pt>
    <dgm:pt modelId="{E38ABBB2-78DC-4AC0-8752-409A3A65BF37}" type="pres">
      <dgm:prSet presAssocID="{E40AF784-2C14-4A39-B648-0613086690C3}" presName="parentText" presStyleLbl="node1" presStyleIdx="0" presStyleCnt="1" custScaleX="73333" custLinFactNeighborY="1399">
        <dgm:presLayoutVars>
          <dgm:chMax val="0"/>
          <dgm:bulletEnabled val="1"/>
        </dgm:presLayoutVars>
      </dgm:prSet>
      <dgm:spPr/>
      <dgm:t>
        <a:bodyPr/>
        <a:lstStyle/>
        <a:p>
          <a:endParaRPr lang="en-US"/>
        </a:p>
      </dgm:t>
    </dgm:pt>
  </dgm:ptLst>
  <dgm:cxnLst>
    <dgm:cxn modelId="{A869CB7F-8A1E-4D0B-B01F-7195FDE0E17E}" type="presOf" srcId="{E40AF784-2C14-4A39-B648-0613086690C3}" destId="{E38ABBB2-78DC-4AC0-8752-409A3A65BF37}" srcOrd="0" destOrd="0" presId="urn:microsoft.com/office/officeart/2005/8/layout/vList2"/>
    <dgm:cxn modelId="{F69F9B0A-6063-4170-8D9E-56018986321A}" srcId="{48455BA5-7BC3-45D9-A1ED-9835082C4492}" destId="{E40AF784-2C14-4A39-B648-0613086690C3}" srcOrd="0" destOrd="0" parTransId="{D1782D49-A56B-4151-9DF1-7255DC156070}" sibTransId="{9BB781C1-AA6C-47E1-9771-EA1265EA9F1A}"/>
    <dgm:cxn modelId="{8DC85243-A51E-4FF6-9823-68ACFC43F127}" type="presOf" srcId="{48455BA5-7BC3-45D9-A1ED-9835082C4492}" destId="{BE099D99-EED9-4C2B-B788-996B4D787D99}" srcOrd="0" destOrd="0" presId="urn:microsoft.com/office/officeart/2005/8/layout/vList2"/>
    <dgm:cxn modelId="{0CA2FCC8-B077-41F6-BF23-E1FE5B642BBA}" type="presParOf" srcId="{BE099D99-EED9-4C2B-B788-996B4D787D99}" destId="{E38ABBB2-78DC-4AC0-8752-409A3A65BF37}"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1B39C0AE-3372-4202-B9F1-EC78167282C5}" type="doc">
      <dgm:prSet loTypeId="urn:microsoft.com/office/officeart/2005/8/layout/vList2" loCatId="list" qsTypeId="urn:microsoft.com/office/officeart/2005/8/quickstyle/simple1" qsCatId="simple" csTypeId="urn:microsoft.com/office/officeart/2005/8/colors/colorful4" csCatId="colorful" phldr="1"/>
      <dgm:spPr/>
      <dgm:t>
        <a:bodyPr/>
        <a:lstStyle/>
        <a:p>
          <a:endParaRPr lang="en-US"/>
        </a:p>
      </dgm:t>
    </dgm:pt>
    <dgm:pt modelId="{DDA45E33-3301-4B67-950A-1F56E2DD5471}">
      <dgm:prSet>
        <dgm:style>
          <a:lnRef idx="3">
            <a:schemeClr val="lt1"/>
          </a:lnRef>
          <a:fillRef idx="1">
            <a:schemeClr val="accent1"/>
          </a:fillRef>
          <a:effectRef idx="1">
            <a:schemeClr val="accent1"/>
          </a:effectRef>
          <a:fontRef idx="minor">
            <a:schemeClr val="lt1"/>
          </a:fontRef>
        </dgm:style>
      </dgm:prSet>
      <dgm:spPr/>
      <dgm:t>
        <a:bodyPr/>
        <a:lstStyle/>
        <a:p>
          <a:pPr algn="just" rtl="0"/>
          <a:r>
            <a:rPr lang="en-GB" b="1" dirty="0" smtClean="0"/>
            <a:t>In digital age, information lose their significance if one cannot apply it creatively and practically</a:t>
          </a:r>
        </a:p>
        <a:p>
          <a:pPr algn="just" rtl="0"/>
          <a:r>
            <a:rPr lang="en-GB" b="1" dirty="0" smtClean="0">
              <a:solidFill>
                <a:srgbClr val="FFFF00"/>
              </a:solidFill>
            </a:rPr>
            <a:t>Besides, in era of competition, availing opportunities is a big deal; some have to avail opportunities on their own. </a:t>
          </a:r>
        </a:p>
      </dgm:t>
    </dgm:pt>
    <dgm:pt modelId="{D3A15965-4422-4DC9-8A03-04DCB7795C9B}" type="parTrans" cxnId="{33942AAA-6E45-4246-90DB-2D23A9874AA4}">
      <dgm:prSet/>
      <dgm:spPr/>
      <dgm:t>
        <a:bodyPr/>
        <a:lstStyle/>
        <a:p>
          <a:endParaRPr lang="en-US"/>
        </a:p>
      </dgm:t>
    </dgm:pt>
    <dgm:pt modelId="{5535EB78-F775-4B65-8993-3D7D08EDE805}" type="sibTrans" cxnId="{33942AAA-6E45-4246-90DB-2D23A9874AA4}">
      <dgm:prSet/>
      <dgm:spPr/>
      <dgm:t>
        <a:bodyPr/>
        <a:lstStyle/>
        <a:p>
          <a:endParaRPr lang="en-US"/>
        </a:p>
      </dgm:t>
    </dgm:pt>
    <dgm:pt modelId="{9B78B243-D5B6-4690-8D48-1B60EFA3BBD8}" type="pres">
      <dgm:prSet presAssocID="{1B39C0AE-3372-4202-B9F1-EC78167282C5}" presName="linear" presStyleCnt="0">
        <dgm:presLayoutVars>
          <dgm:animLvl val="lvl"/>
          <dgm:resizeHandles val="exact"/>
        </dgm:presLayoutVars>
      </dgm:prSet>
      <dgm:spPr/>
      <dgm:t>
        <a:bodyPr/>
        <a:lstStyle/>
        <a:p>
          <a:endParaRPr lang="en-US"/>
        </a:p>
      </dgm:t>
    </dgm:pt>
    <dgm:pt modelId="{BEBBB8B0-740F-41AA-BEE1-6D0062A06377}" type="pres">
      <dgm:prSet presAssocID="{DDA45E33-3301-4B67-950A-1F56E2DD5471}" presName="parentText" presStyleLbl="node1" presStyleIdx="0" presStyleCnt="1" custScaleY="55918">
        <dgm:presLayoutVars>
          <dgm:chMax val="0"/>
          <dgm:bulletEnabled val="1"/>
        </dgm:presLayoutVars>
      </dgm:prSet>
      <dgm:spPr/>
      <dgm:t>
        <a:bodyPr/>
        <a:lstStyle/>
        <a:p>
          <a:endParaRPr lang="en-US"/>
        </a:p>
      </dgm:t>
    </dgm:pt>
  </dgm:ptLst>
  <dgm:cxnLst>
    <dgm:cxn modelId="{D3AE7A54-A768-4100-9AE7-FC9EF3074006}" type="presOf" srcId="{1B39C0AE-3372-4202-B9F1-EC78167282C5}" destId="{9B78B243-D5B6-4690-8D48-1B60EFA3BBD8}" srcOrd="0" destOrd="0" presId="urn:microsoft.com/office/officeart/2005/8/layout/vList2"/>
    <dgm:cxn modelId="{B103E56D-EA34-415D-A32C-C0B9EBF9F284}" type="presOf" srcId="{DDA45E33-3301-4B67-950A-1F56E2DD5471}" destId="{BEBBB8B0-740F-41AA-BEE1-6D0062A06377}" srcOrd="0" destOrd="0" presId="urn:microsoft.com/office/officeart/2005/8/layout/vList2"/>
    <dgm:cxn modelId="{33942AAA-6E45-4246-90DB-2D23A9874AA4}" srcId="{1B39C0AE-3372-4202-B9F1-EC78167282C5}" destId="{DDA45E33-3301-4B67-950A-1F56E2DD5471}" srcOrd="0" destOrd="0" parTransId="{D3A15965-4422-4DC9-8A03-04DCB7795C9B}" sibTransId="{5535EB78-F775-4B65-8993-3D7D08EDE805}"/>
    <dgm:cxn modelId="{2AB5FEC2-362B-4EE0-A65F-3EB9A81A97F6}" type="presParOf" srcId="{9B78B243-D5B6-4690-8D48-1B60EFA3BBD8}" destId="{BEBBB8B0-740F-41AA-BEE1-6D0062A06377}"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48455BA5-7BC3-45D9-A1ED-9835082C4492}" type="doc">
      <dgm:prSet loTypeId="urn:microsoft.com/office/officeart/2005/8/layout/vList2" loCatId="list" qsTypeId="urn:microsoft.com/office/officeart/2005/8/quickstyle/simple1" qsCatId="simple" csTypeId="urn:microsoft.com/office/officeart/2005/8/colors/accent5_5" csCatId="accent5" phldr="1"/>
      <dgm:spPr/>
      <dgm:t>
        <a:bodyPr/>
        <a:lstStyle/>
        <a:p>
          <a:endParaRPr lang="en-US"/>
        </a:p>
      </dgm:t>
    </dgm:pt>
    <dgm:pt modelId="{E40AF784-2C14-4A39-B648-0613086690C3}">
      <dgm:prSet custT="1"/>
      <dgm:spPr/>
      <dgm:t>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2800" b="1" dirty="0" smtClean="0">
              <a:solidFill>
                <a:srgbClr val="FFFF00"/>
              </a:solidFill>
            </a:rPr>
            <a:t>Innovative Approach in Skills</a:t>
          </a:r>
          <a:endParaRPr lang="en-US" sz="2800" dirty="0" smtClean="0">
            <a:solidFill>
              <a:srgbClr val="FFFF00"/>
            </a:solidFill>
          </a:endParaRPr>
        </a:p>
        <a:p>
          <a:pPr algn="ctr" defTabSz="1778000" rtl="0">
            <a:lnSpc>
              <a:spcPct val="90000"/>
            </a:lnSpc>
            <a:spcBef>
              <a:spcPct val="0"/>
            </a:spcBef>
            <a:spcAft>
              <a:spcPct val="35000"/>
            </a:spcAft>
          </a:pPr>
          <a:r>
            <a:rPr lang="en-GB" sz="2800" b="1" dirty="0" smtClean="0">
              <a:solidFill>
                <a:srgbClr val="FFFF00"/>
              </a:solidFill>
            </a:rPr>
            <a:t> Development </a:t>
          </a:r>
          <a:endParaRPr lang="en-US" sz="2800" dirty="0">
            <a:solidFill>
              <a:srgbClr val="FFFF00"/>
            </a:solidFill>
          </a:endParaRPr>
        </a:p>
      </dgm:t>
    </dgm:pt>
    <dgm:pt modelId="{D1782D49-A56B-4151-9DF1-7255DC156070}" type="parTrans" cxnId="{F69F9B0A-6063-4170-8D9E-56018986321A}">
      <dgm:prSet/>
      <dgm:spPr/>
      <dgm:t>
        <a:bodyPr/>
        <a:lstStyle/>
        <a:p>
          <a:endParaRPr lang="en-US"/>
        </a:p>
      </dgm:t>
    </dgm:pt>
    <dgm:pt modelId="{9BB781C1-AA6C-47E1-9771-EA1265EA9F1A}" type="sibTrans" cxnId="{F69F9B0A-6063-4170-8D9E-56018986321A}">
      <dgm:prSet/>
      <dgm:spPr/>
      <dgm:t>
        <a:bodyPr/>
        <a:lstStyle/>
        <a:p>
          <a:endParaRPr lang="en-US"/>
        </a:p>
      </dgm:t>
    </dgm:pt>
    <dgm:pt modelId="{BE099D99-EED9-4C2B-B788-996B4D787D99}" type="pres">
      <dgm:prSet presAssocID="{48455BA5-7BC3-45D9-A1ED-9835082C4492}" presName="linear" presStyleCnt="0">
        <dgm:presLayoutVars>
          <dgm:animLvl val="lvl"/>
          <dgm:resizeHandles val="exact"/>
        </dgm:presLayoutVars>
      </dgm:prSet>
      <dgm:spPr/>
      <dgm:t>
        <a:bodyPr/>
        <a:lstStyle/>
        <a:p>
          <a:endParaRPr lang="en-US"/>
        </a:p>
      </dgm:t>
    </dgm:pt>
    <dgm:pt modelId="{E38ABBB2-78DC-4AC0-8752-409A3A65BF37}" type="pres">
      <dgm:prSet presAssocID="{E40AF784-2C14-4A39-B648-0613086690C3}" presName="parentText" presStyleLbl="node1" presStyleIdx="0" presStyleCnt="1" custLinFactNeighborY="1399">
        <dgm:presLayoutVars>
          <dgm:chMax val="0"/>
          <dgm:bulletEnabled val="1"/>
        </dgm:presLayoutVars>
      </dgm:prSet>
      <dgm:spPr/>
      <dgm:t>
        <a:bodyPr/>
        <a:lstStyle/>
        <a:p>
          <a:endParaRPr lang="en-US"/>
        </a:p>
      </dgm:t>
    </dgm:pt>
  </dgm:ptLst>
  <dgm:cxnLst>
    <dgm:cxn modelId="{FE475032-382D-4730-B279-0D04910D6BC8}" type="presOf" srcId="{E40AF784-2C14-4A39-B648-0613086690C3}" destId="{E38ABBB2-78DC-4AC0-8752-409A3A65BF37}" srcOrd="0" destOrd="0" presId="urn:microsoft.com/office/officeart/2005/8/layout/vList2"/>
    <dgm:cxn modelId="{F5D90225-45BF-4C60-90FF-5B56ED5765CB}" type="presOf" srcId="{48455BA5-7BC3-45D9-A1ED-9835082C4492}" destId="{BE099D99-EED9-4C2B-B788-996B4D787D99}" srcOrd="0" destOrd="0" presId="urn:microsoft.com/office/officeart/2005/8/layout/vList2"/>
    <dgm:cxn modelId="{F69F9B0A-6063-4170-8D9E-56018986321A}" srcId="{48455BA5-7BC3-45D9-A1ED-9835082C4492}" destId="{E40AF784-2C14-4A39-B648-0613086690C3}" srcOrd="0" destOrd="0" parTransId="{D1782D49-A56B-4151-9DF1-7255DC156070}" sibTransId="{9BB781C1-AA6C-47E1-9771-EA1265EA9F1A}"/>
    <dgm:cxn modelId="{6512CC1B-5286-4245-A502-32F932B763BF}" type="presParOf" srcId="{BE099D99-EED9-4C2B-B788-996B4D787D99}" destId="{E38ABBB2-78DC-4AC0-8752-409A3A65BF37}"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48455BA5-7BC3-45D9-A1ED-9835082C4492}" type="doc">
      <dgm:prSet loTypeId="urn:microsoft.com/office/officeart/2005/8/layout/vList2" loCatId="list" qsTypeId="urn:microsoft.com/office/officeart/2005/8/quickstyle/simple1" qsCatId="simple" csTypeId="urn:microsoft.com/office/officeart/2005/8/colors/accent5_5" csCatId="accent5" phldr="1"/>
      <dgm:spPr/>
      <dgm:t>
        <a:bodyPr/>
        <a:lstStyle/>
        <a:p>
          <a:endParaRPr lang="en-US"/>
        </a:p>
      </dgm:t>
    </dgm:pt>
    <dgm:pt modelId="{E40AF784-2C14-4A39-B648-0613086690C3}">
      <dgm:prSet custT="1"/>
      <dgm:spPr/>
      <dgm:t>
        <a:bodyPr/>
        <a:lstStyle/>
        <a:p>
          <a:pPr algn="ctr" rtl="0"/>
          <a:r>
            <a:rPr lang="en-GB" sz="4000" b="1" dirty="0" smtClean="0">
              <a:solidFill>
                <a:srgbClr val="FFFF00"/>
              </a:solidFill>
            </a:rPr>
            <a:t>Innovation in Skills Development</a:t>
          </a:r>
          <a:endParaRPr lang="en-US" sz="2800" dirty="0">
            <a:solidFill>
              <a:srgbClr val="FFFF00"/>
            </a:solidFill>
          </a:endParaRPr>
        </a:p>
      </dgm:t>
    </dgm:pt>
    <dgm:pt modelId="{D1782D49-A56B-4151-9DF1-7255DC156070}" type="parTrans" cxnId="{F69F9B0A-6063-4170-8D9E-56018986321A}">
      <dgm:prSet/>
      <dgm:spPr/>
      <dgm:t>
        <a:bodyPr/>
        <a:lstStyle/>
        <a:p>
          <a:endParaRPr lang="en-US"/>
        </a:p>
      </dgm:t>
    </dgm:pt>
    <dgm:pt modelId="{9BB781C1-AA6C-47E1-9771-EA1265EA9F1A}" type="sibTrans" cxnId="{F69F9B0A-6063-4170-8D9E-56018986321A}">
      <dgm:prSet/>
      <dgm:spPr/>
      <dgm:t>
        <a:bodyPr/>
        <a:lstStyle/>
        <a:p>
          <a:endParaRPr lang="en-US"/>
        </a:p>
      </dgm:t>
    </dgm:pt>
    <dgm:pt modelId="{BE099D99-EED9-4C2B-B788-996B4D787D99}" type="pres">
      <dgm:prSet presAssocID="{48455BA5-7BC3-45D9-A1ED-9835082C4492}" presName="linear" presStyleCnt="0">
        <dgm:presLayoutVars>
          <dgm:animLvl val="lvl"/>
          <dgm:resizeHandles val="exact"/>
        </dgm:presLayoutVars>
      </dgm:prSet>
      <dgm:spPr/>
      <dgm:t>
        <a:bodyPr/>
        <a:lstStyle/>
        <a:p>
          <a:endParaRPr lang="en-US"/>
        </a:p>
      </dgm:t>
    </dgm:pt>
    <dgm:pt modelId="{E38ABBB2-78DC-4AC0-8752-409A3A65BF37}" type="pres">
      <dgm:prSet presAssocID="{E40AF784-2C14-4A39-B648-0613086690C3}" presName="parentText" presStyleLbl="node1" presStyleIdx="0" presStyleCnt="1" custLinFactNeighborY="1399">
        <dgm:presLayoutVars>
          <dgm:chMax val="0"/>
          <dgm:bulletEnabled val="1"/>
        </dgm:presLayoutVars>
      </dgm:prSet>
      <dgm:spPr/>
      <dgm:t>
        <a:bodyPr/>
        <a:lstStyle/>
        <a:p>
          <a:endParaRPr lang="en-US"/>
        </a:p>
      </dgm:t>
    </dgm:pt>
  </dgm:ptLst>
  <dgm:cxnLst>
    <dgm:cxn modelId="{3ABBA916-99D4-4E77-B5CC-348304810CD9}" type="presOf" srcId="{E40AF784-2C14-4A39-B648-0613086690C3}" destId="{E38ABBB2-78DC-4AC0-8752-409A3A65BF37}" srcOrd="0" destOrd="0" presId="urn:microsoft.com/office/officeart/2005/8/layout/vList2"/>
    <dgm:cxn modelId="{631FF5B9-D4A5-470E-BCEF-59DF12F88FDD}" type="presOf" srcId="{48455BA5-7BC3-45D9-A1ED-9835082C4492}" destId="{BE099D99-EED9-4C2B-B788-996B4D787D99}" srcOrd="0" destOrd="0" presId="urn:microsoft.com/office/officeart/2005/8/layout/vList2"/>
    <dgm:cxn modelId="{F69F9B0A-6063-4170-8D9E-56018986321A}" srcId="{48455BA5-7BC3-45D9-A1ED-9835082C4492}" destId="{E40AF784-2C14-4A39-B648-0613086690C3}" srcOrd="0" destOrd="0" parTransId="{D1782D49-A56B-4151-9DF1-7255DC156070}" sibTransId="{9BB781C1-AA6C-47E1-9771-EA1265EA9F1A}"/>
    <dgm:cxn modelId="{021B399C-2D69-48AC-A455-2B90594A8A72}" type="presParOf" srcId="{BE099D99-EED9-4C2B-B788-996B4D787D99}" destId="{E38ABBB2-78DC-4AC0-8752-409A3A65BF37}"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1B39C0AE-3372-4202-B9F1-EC78167282C5}" type="doc">
      <dgm:prSet loTypeId="urn:microsoft.com/office/officeart/2005/8/layout/vList2" loCatId="list" qsTypeId="urn:microsoft.com/office/officeart/2005/8/quickstyle/simple1" qsCatId="simple" csTypeId="urn:microsoft.com/office/officeart/2005/8/colors/colorful4" csCatId="colorful" phldr="1"/>
      <dgm:spPr/>
      <dgm:t>
        <a:bodyPr/>
        <a:lstStyle/>
        <a:p>
          <a:endParaRPr lang="en-US"/>
        </a:p>
      </dgm:t>
    </dgm:pt>
    <dgm:pt modelId="{428A6294-2DA4-400A-8EF1-2DB48FC15DC4}">
      <dgm:prSet custT="1">
        <dgm:style>
          <a:lnRef idx="1">
            <a:schemeClr val="accent1"/>
          </a:lnRef>
          <a:fillRef idx="3">
            <a:schemeClr val="accent1"/>
          </a:fillRef>
          <a:effectRef idx="2">
            <a:schemeClr val="accent1"/>
          </a:effectRef>
          <a:fontRef idx="minor">
            <a:schemeClr val="lt1"/>
          </a:fontRef>
        </dgm:style>
      </dgm:prSet>
      <dgm:spPr/>
      <dgm:t>
        <a:bodyPr/>
        <a:lstStyle/>
        <a:p>
          <a:pPr algn="just" rtl="0"/>
          <a:r>
            <a:rPr lang="en-GB" sz="2400" b="1" i="0" dirty="0" smtClean="0">
              <a:solidFill>
                <a:schemeClr val="bg1"/>
              </a:solidFill>
              <a:latin typeface="+mj-lt"/>
            </a:rPr>
            <a:t>Life skills is an essential part of being able to meet the challenges of everyday life</a:t>
          </a:r>
        </a:p>
        <a:p>
          <a:pPr algn="just" rtl="0"/>
          <a:r>
            <a:rPr lang="en-GB" sz="2400" b="1" i="0" dirty="0" smtClean="0">
              <a:solidFill>
                <a:srgbClr val="FFFF00"/>
              </a:solidFill>
              <a:latin typeface="+mj-lt"/>
            </a:rPr>
            <a:t>This has been necessitated by changing trends in global socio-economic patterns &amp; advancement in technology which has transformed everyday life of almost everyone</a:t>
          </a:r>
        </a:p>
        <a:p>
          <a:pPr algn="just" rtl="0"/>
          <a:endParaRPr lang="en-GB" sz="2400" b="1" i="0" dirty="0" smtClean="0">
            <a:solidFill>
              <a:srgbClr val="FFFF00"/>
            </a:solidFill>
            <a:latin typeface="+mj-lt"/>
          </a:endParaRPr>
        </a:p>
        <a:p>
          <a:pPr algn="just" rtl="0"/>
          <a:r>
            <a:rPr lang="en-GB" sz="2800" b="1" i="0" dirty="0" smtClean="0">
              <a:solidFill>
                <a:schemeClr val="bg1"/>
              </a:solidFill>
              <a:latin typeface="+mj-lt"/>
            </a:rPr>
            <a:t>This has impacted; education, the workplace and even domestic life</a:t>
          </a:r>
        </a:p>
        <a:p>
          <a:pPr algn="just" rtl="0"/>
          <a:endParaRPr lang="en-GB" sz="2400" b="1" i="0" dirty="0" smtClean="0">
            <a:solidFill>
              <a:srgbClr val="FFFF00"/>
            </a:solidFill>
            <a:latin typeface="+mj-lt"/>
          </a:endParaRPr>
        </a:p>
        <a:p>
          <a:pPr algn="just" rtl="0"/>
          <a:r>
            <a:rPr lang="en-GB" sz="2400" b="1" i="0" dirty="0" smtClean="0">
              <a:solidFill>
                <a:srgbClr val="FFFF00"/>
              </a:solidFill>
              <a:latin typeface="+mj-lt"/>
            </a:rPr>
            <a:t>In order to cope with the increasing pace and change of modern life, students need new life skills such as the ability to deal with stress and frustration.</a:t>
          </a:r>
        </a:p>
        <a:p>
          <a:pPr algn="just" rtl="0"/>
          <a:r>
            <a:rPr lang="en-GB" sz="2400" b="1" i="0" dirty="0" smtClean="0">
              <a:solidFill>
                <a:schemeClr val="bg1"/>
              </a:solidFill>
              <a:latin typeface="+mj-lt"/>
            </a:rPr>
            <a:t>Today’s students will have many new jobs over the course of their lives, with associated pressures and the need for </a:t>
          </a:r>
          <a:r>
            <a:rPr lang="en-GB" sz="2400" b="1" i="0" dirty="0" smtClean="0">
              <a:solidFill>
                <a:srgbClr val="FFFF00"/>
              </a:solidFill>
              <a:latin typeface="+mj-lt"/>
            </a:rPr>
            <a:t>flexibility</a:t>
          </a:r>
          <a:r>
            <a:rPr lang="en-GB" sz="2400" b="1" i="0" dirty="0" smtClean="0">
              <a:latin typeface="+mj-lt"/>
            </a:rPr>
            <a:t>                          </a:t>
          </a:r>
          <a:endParaRPr lang="en-US" sz="2400" b="1" i="0" dirty="0">
            <a:latin typeface="+mj-lt"/>
          </a:endParaRPr>
        </a:p>
      </dgm:t>
    </dgm:pt>
    <dgm:pt modelId="{B89BAFFF-3807-41BD-81DA-0E383F0F071D}" type="sibTrans" cxnId="{D2491814-EE24-45DA-9D88-E803B8DC7CC7}">
      <dgm:prSet/>
      <dgm:spPr/>
      <dgm:t>
        <a:bodyPr/>
        <a:lstStyle/>
        <a:p>
          <a:endParaRPr lang="en-US"/>
        </a:p>
      </dgm:t>
    </dgm:pt>
    <dgm:pt modelId="{0284E37A-81AA-4A36-AF98-24AFCD89F7E0}" type="parTrans" cxnId="{D2491814-EE24-45DA-9D88-E803B8DC7CC7}">
      <dgm:prSet/>
      <dgm:spPr/>
      <dgm:t>
        <a:bodyPr/>
        <a:lstStyle/>
        <a:p>
          <a:endParaRPr lang="en-US"/>
        </a:p>
      </dgm:t>
    </dgm:pt>
    <dgm:pt modelId="{9B78B243-D5B6-4690-8D48-1B60EFA3BBD8}" type="pres">
      <dgm:prSet presAssocID="{1B39C0AE-3372-4202-B9F1-EC78167282C5}" presName="linear" presStyleCnt="0">
        <dgm:presLayoutVars>
          <dgm:animLvl val="lvl"/>
          <dgm:resizeHandles val="exact"/>
        </dgm:presLayoutVars>
      </dgm:prSet>
      <dgm:spPr/>
      <dgm:t>
        <a:bodyPr/>
        <a:lstStyle/>
        <a:p>
          <a:endParaRPr lang="en-US"/>
        </a:p>
      </dgm:t>
    </dgm:pt>
    <dgm:pt modelId="{A3C04CE0-3F5C-4C9B-A0A9-D38FE58292AD}" type="pres">
      <dgm:prSet presAssocID="{428A6294-2DA4-400A-8EF1-2DB48FC15DC4}" presName="parentText" presStyleLbl="node1" presStyleIdx="0" presStyleCnt="1" custScaleY="250261">
        <dgm:presLayoutVars>
          <dgm:chMax val="0"/>
          <dgm:bulletEnabled val="1"/>
        </dgm:presLayoutVars>
      </dgm:prSet>
      <dgm:spPr/>
      <dgm:t>
        <a:bodyPr/>
        <a:lstStyle/>
        <a:p>
          <a:endParaRPr lang="en-US"/>
        </a:p>
      </dgm:t>
    </dgm:pt>
  </dgm:ptLst>
  <dgm:cxnLst>
    <dgm:cxn modelId="{2FD8825E-183D-45C8-A517-D6493BE115AD}" type="presOf" srcId="{1B39C0AE-3372-4202-B9F1-EC78167282C5}" destId="{9B78B243-D5B6-4690-8D48-1B60EFA3BBD8}" srcOrd="0" destOrd="0" presId="urn:microsoft.com/office/officeart/2005/8/layout/vList2"/>
    <dgm:cxn modelId="{A0F39863-A32A-4E6D-A114-51E517554618}" type="presOf" srcId="{428A6294-2DA4-400A-8EF1-2DB48FC15DC4}" destId="{A3C04CE0-3F5C-4C9B-A0A9-D38FE58292AD}" srcOrd="0" destOrd="0" presId="urn:microsoft.com/office/officeart/2005/8/layout/vList2"/>
    <dgm:cxn modelId="{D2491814-EE24-45DA-9D88-E803B8DC7CC7}" srcId="{1B39C0AE-3372-4202-B9F1-EC78167282C5}" destId="{428A6294-2DA4-400A-8EF1-2DB48FC15DC4}" srcOrd="0" destOrd="0" parTransId="{0284E37A-81AA-4A36-AF98-24AFCD89F7E0}" sibTransId="{B89BAFFF-3807-41BD-81DA-0E383F0F071D}"/>
    <dgm:cxn modelId="{34CF544E-AAE5-4911-902F-18BE379C9F54}" type="presParOf" srcId="{9B78B243-D5B6-4690-8D48-1B60EFA3BBD8}" destId="{A3C04CE0-3F5C-4C9B-A0A9-D38FE58292AD}"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1B39C0AE-3372-4202-B9F1-EC78167282C5}" type="doc">
      <dgm:prSet loTypeId="urn:microsoft.com/office/officeart/2005/8/layout/vList2" loCatId="list" qsTypeId="urn:microsoft.com/office/officeart/2005/8/quickstyle/simple1" qsCatId="simple" csTypeId="urn:microsoft.com/office/officeart/2005/8/colors/colorful4" csCatId="colorful" phldr="1"/>
      <dgm:spPr/>
      <dgm:t>
        <a:bodyPr/>
        <a:lstStyle/>
        <a:p>
          <a:endParaRPr lang="en-US"/>
        </a:p>
      </dgm:t>
    </dgm:pt>
    <dgm:pt modelId="{428A6294-2DA4-400A-8EF1-2DB48FC15DC4}">
      <dgm:prSet custT="1">
        <dgm:style>
          <a:lnRef idx="1">
            <a:schemeClr val="accent1"/>
          </a:lnRef>
          <a:fillRef idx="3">
            <a:schemeClr val="accent1"/>
          </a:fillRef>
          <a:effectRef idx="2">
            <a:schemeClr val="accent1"/>
          </a:effectRef>
          <a:fontRef idx="minor">
            <a:schemeClr val="lt1"/>
          </a:fontRef>
        </dgm:style>
      </dgm:prSet>
      <dgm:spPr/>
      <dgm:t>
        <a:bodyPr/>
        <a:lstStyle/>
        <a:p>
          <a:pPr rtl="0"/>
          <a:r>
            <a:rPr lang="en-GB" sz="2400" b="1" i="1" dirty="0" smtClean="0">
              <a:solidFill>
                <a:srgbClr val="FFFF00"/>
              </a:solidFill>
              <a:latin typeface="+mn-lt"/>
            </a:rPr>
            <a:t>•Find new ways of thinking and problem solving</a:t>
          </a:r>
        </a:p>
        <a:p>
          <a:r>
            <a:rPr lang="en-GB" sz="2400" b="1" i="1" dirty="0" smtClean="0">
              <a:solidFill>
                <a:srgbClr val="FFFF00"/>
              </a:solidFill>
              <a:latin typeface="+mn-lt"/>
            </a:rPr>
            <a:t> </a:t>
          </a:r>
        </a:p>
        <a:p>
          <a:r>
            <a:rPr lang="en-GB" sz="2400" b="1" i="1" dirty="0" smtClean="0">
              <a:solidFill>
                <a:schemeClr val="bg1"/>
              </a:solidFill>
              <a:latin typeface="+mn-lt"/>
            </a:rPr>
            <a:t>•Recognise the impact of their actions and teaches them to take responsibility for what they do rather than blame others</a:t>
          </a:r>
        </a:p>
        <a:p>
          <a:r>
            <a:rPr lang="en-GB" sz="2400" b="1" i="1" dirty="0" smtClean="0">
              <a:solidFill>
                <a:srgbClr val="FFFF00"/>
              </a:solidFill>
              <a:latin typeface="+mn-lt"/>
            </a:rPr>
            <a:t> </a:t>
          </a:r>
        </a:p>
        <a:p>
          <a:r>
            <a:rPr lang="en-GB" sz="2400" b="1" i="1" dirty="0" smtClean="0">
              <a:solidFill>
                <a:srgbClr val="FFFF00"/>
              </a:solidFill>
              <a:latin typeface="+mn-lt"/>
            </a:rPr>
            <a:t>•Build confidence both in spoken skills and for group collaboration and cooperation</a:t>
          </a:r>
        </a:p>
        <a:p>
          <a:r>
            <a:rPr lang="en-GB" sz="2400" b="1" i="1" dirty="0" smtClean="0">
              <a:solidFill>
                <a:srgbClr val="FFFF00"/>
              </a:solidFill>
              <a:latin typeface="+mn-lt"/>
            </a:rPr>
            <a:t> </a:t>
          </a:r>
        </a:p>
        <a:p>
          <a:r>
            <a:rPr lang="en-GB" sz="2400" b="1" i="1" dirty="0" smtClean="0">
              <a:solidFill>
                <a:schemeClr val="bg1"/>
              </a:solidFill>
              <a:latin typeface="+mn-lt"/>
            </a:rPr>
            <a:t>•Analyse options, make decisions and understand why they make certain choices outside the classroom</a:t>
          </a:r>
        </a:p>
        <a:p>
          <a:r>
            <a:rPr lang="en-GB" sz="2400" b="1" i="1" dirty="0" smtClean="0">
              <a:solidFill>
                <a:srgbClr val="FFFF00"/>
              </a:solidFill>
              <a:latin typeface="+mn-lt"/>
            </a:rPr>
            <a:t> </a:t>
          </a:r>
        </a:p>
        <a:p>
          <a:r>
            <a:rPr lang="en-GB" sz="2400" b="1" i="1" dirty="0" smtClean="0">
              <a:solidFill>
                <a:srgbClr val="FFFF00"/>
              </a:solidFill>
              <a:latin typeface="+mn-lt"/>
            </a:rPr>
            <a:t>•Develop a greater sense of self-awareness and appreciation for others</a:t>
          </a:r>
        </a:p>
        <a:p>
          <a:pPr algn="just" rtl="0"/>
          <a:endParaRPr lang="en-US" sz="2400" b="1" i="1" dirty="0"/>
        </a:p>
      </dgm:t>
    </dgm:pt>
    <dgm:pt modelId="{0284E37A-81AA-4A36-AF98-24AFCD89F7E0}" type="parTrans" cxnId="{D2491814-EE24-45DA-9D88-E803B8DC7CC7}">
      <dgm:prSet/>
      <dgm:spPr/>
      <dgm:t>
        <a:bodyPr/>
        <a:lstStyle/>
        <a:p>
          <a:endParaRPr lang="en-US"/>
        </a:p>
      </dgm:t>
    </dgm:pt>
    <dgm:pt modelId="{B89BAFFF-3807-41BD-81DA-0E383F0F071D}" type="sibTrans" cxnId="{D2491814-EE24-45DA-9D88-E803B8DC7CC7}">
      <dgm:prSet/>
      <dgm:spPr/>
      <dgm:t>
        <a:bodyPr/>
        <a:lstStyle/>
        <a:p>
          <a:endParaRPr lang="en-US"/>
        </a:p>
      </dgm:t>
    </dgm:pt>
    <dgm:pt modelId="{9B78B243-D5B6-4690-8D48-1B60EFA3BBD8}" type="pres">
      <dgm:prSet presAssocID="{1B39C0AE-3372-4202-B9F1-EC78167282C5}" presName="linear" presStyleCnt="0">
        <dgm:presLayoutVars>
          <dgm:animLvl val="lvl"/>
          <dgm:resizeHandles val="exact"/>
        </dgm:presLayoutVars>
      </dgm:prSet>
      <dgm:spPr/>
      <dgm:t>
        <a:bodyPr/>
        <a:lstStyle/>
        <a:p>
          <a:endParaRPr lang="en-US"/>
        </a:p>
      </dgm:t>
    </dgm:pt>
    <dgm:pt modelId="{A3C04CE0-3F5C-4C9B-A0A9-D38FE58292AD}" type="pres">
      <dgm:prSet presAssocID="{428A6294-2DA4-400A-8EF1-2DB48FC15DC4}" presName="parentText" presStyleLbl="node1" presStyleIdx="0" presStyleCnt="1" custScaleY="464794">
        <dgm:presLayoutVars>
          <dgm:chMax val="0"/>
          <dgm:bulletEnabled val="1"/>
        </dgm:presLayoutVars>
      </dgm:prSet>
      <dgm:spPr/>
      <dgm:t>
        <a:bodyPr/>
        <a:lstStyle/>
        <a:p>
          <a:endParaRPr lang="en-US"/>
        </a:p>
      </dgm:t>
    </dgm:pt>
  </dgm:ptLst>
  <dgm:cxnLst>
    <dgm:cxn modelId="{D2491814-EE24-45DA-9D88-E803B8DC7CC7}" srcId="{1B39C0AE-3372-4202-B9F1-EC78167282C5}" destId="{428A6294-2DA4-400A-8EF1-2DB48FC15DC4}" srcOrd="0" destOrd="0" parTransId="{0284E37A-81AA-4A36-AF98-24AFCD89F7E0}" sibTransId="{B89BAFFF-3807-41BD-81DA-0E383F0F071D}"/>
    <dgm:cxn modelId="{91E52A18-C1BF-477D-A150-55DB736128B5}" type="presOf" srcId="{428A6294-2DA4-400A-8EF1-2DB48FC15DC4}" destId="{A3C04CE0-3F5C-4C9B-A0A9-D38FE58292AD}" srcOrd="0" destOrd="0" presId="urn:microsoft.com/office/officeart/2005/8/layout/vList2"/>
    <dgm:cxn modelId="{4A3F6D13-865C-407D-B1D1-4CFE6C5BA1C2}" type="presOf" srcId="{1B39C0AE-3372-4202-B9F1-EC78167282C5}" destId="{9B78B243-D5B6-4690-8D48-1B60EFA3BBD8}" srcOrd="0" destOrd="0" presId="urn:microsoft.com/office/officeart/2005/8/layout/vList2"/>
    <dgm:cxn modelId="{CE69A91F-CE10-484D-94BD-D774C5386098}" type="presParOf" srcId="{9B78B243-D5B6-4690-8D48-1B60EFA3BBD8}" destId="{A3C04CE0-3F5C-4C9B-A0A9-D38FE58292AD}"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1B39C0AE-3372-4202-B9F1-EC78167282C5}" type="doc">
      <dgm:prSet loTypeId="urn:microsoft.com/office/officeart/2005/8/layout/vList2" loCatId="list" qsTypeId="urn:microsoft.com/office/officeart/2005/8/quickstyle/simple1" qsCatId="simple" csTypeId="urn:microsoft.com/office/officeart/2005/8/colors/colorful4" csCatId="colorful" phldr="1"/>
      <dgm:spPr/>
      <dgm:t>
        <a:bodyPr/>
        <a:lstStyle/>
        <a:p>
          <a:endParaRPr lang="en-US"/>
        </a:p>
      </dgm:t>
    </dgm:pt>
    <dgm:pt modelId="{428A6294-2DA4-400A-8EF1-2DB48FC15DC4}">
      <dgm:prSet custT="1">
        <dgm:style>
          <a:lnRef idx="1">
            <a:schemeClr val="accent1"/>
          </a:lnRef>
          <a:fillRef idx="3">
            <a:schemeClr val="accent1"/>
          </a:fillRef>
          <a:effectRef idx="2">
            <a:schemeClr val="accent1"/>
          </a:effectRef>
          <a:fontRef idx="minor">
            <a:schemeClr val="lt1"/>
          </a:fontRef>
        </dgm:style>
      </dgm:prSet>
      <dgm:spPr/>
      <dgm:t>
        <a:bodyPr/>
        <a:lstStyle/>
        <a:p>
          <a:pPr rtl="0"/>
          <a:r>
            <a:rPr lang="en-GB" sz="2400" b="1" i="1" dirty="0" smtClean="0">
              <a:solidFill>
                <a:srgbClr val="FFFF00"/>
              </a:solidFill>
              <a:latin typeface="+mn-lt"/>
            </a:rPr>
            <a:t>••The ability to self-manage, solve problems and understand the business environment</a:t>
          </a:r>
        </a:p>
        <a:p>
          <a:r>
            <a:rPr lang="en-GB" sz="2400" b="1" i="1" dirty="0" smtClean="0">
              <a:solidFill>
                <a:srgbClr val="FFFF00"/>
              </a:solidFill>
              <a:latin typeface="+mn-lt"/>
            </a:rPr>
            <a:t> </a:t>
          </a:r>
        </a:p>
        <a:p>
          <a:r>
            <a:rPr lang="en-GB" sz="2400" b="1" i="1" dirty="0" smtClean="0">
              <a:solidFill>
                <a:srgbClr val="FFFF00"/>
              </a:solidFill>
              <a:latin typeface="+mn-lt"/>
            </a:rPr>
            <a:t>•</a:t>
          </a:r>
          <a:r>
            <a:rPr lang="en-GB" sz="2400" b="1" i="1" dirty="0" smtClean="0">
              <a:solidFill>
                <a:schemeClr val="bg1"/>
              </a:solidFill>
              <a:latin typeface="+mn-lt"/>
            </a:rPr>
            <a:t>Working well as part of a team</a:t>
          </a:r>
        </a:p>
        <a:p>
          <a:r>
            <a:rPr lang="en-GB" sz="2400" b="1" i="1" dirty="0" smtClean="0">
              <a:solidFill>
                <a:srgbClr val="FFFF00"/>
              </a:solidFill>
              <a:latin typeface="+mn-lt"/>
            </a:rPr>
            <a:t> </a:t>
          </a:r>
        </a:p>
        <a:p>
          <a:r>
            <a:rPr lang="en-GB" sz="2400" b="1" i="1" dirty="0" smtClean="0">
              <a:solidFill>
                <a:srgbClr val="FFFF00"/>
              </a:solidFill>
              <a:latin typeface="+mn-lt"/>
            </a:rPr>
            <a:t>•Time and people management</a:t>
          </a:r>
        </a:p>
        <a:p>
          <a:r>
            <a:rPr lang="en-GB" sz="2400" b="1" i="1" dirty="0" smtClean="0">
              <a:solidFill>
                <a:srgbClr val="FFFF00"/>
              </a:solidFill>
              <a:latin typeface="+mn-lt"/>
            </a:rPr>
            <a:t> </a:t>
          </a:r>
        </a:p>
        <a:p>
          <a:r>
            <a:rPr lang="en-GB" sz="2400" b="1" i="1" dirty="0" smtClean="0">
              <a:solidFill>
                <a:srgbClr val="FFFF00"/>
              </a:solidFill>
              <a:latin typeface="+mn-lt"/>
            </a:rPr>
            <a:t>•</a:t>
          </a:r>
          <a:r>
            <a:rPr lang="en-GB" sz="2400" b="1" i="1" dirty="0" smtClean="0">
              <a:solidFill>
                <a:schemeClr val="bg1"/>
              </a:solidFill>
              <a:latin typeface="+mn-lt"/>
            </a:rPr>
            <a:t>Agility and adaptability to different roles and flexible working environments</a:t>
          </a:r>
        </a:p>
        <a:p>
          <a:r>
            <a:rPr lang="en-GB" sz="2400" b="1" i="1" dirty="0" smtClean="0">
              <a:solidFill>
                <a:srgbClr val="FFFF00"/>
              </a:solidFill>
              <a:latin typeface="+mn-lt"/>
            </a:rPr>
            <a:t> </a:t>
          </a:r>
        </a:p>
        <a:p>
          <a:r>
            <a:rPr lang="en-GB" sz="2400" b="1" i="1" dirty="0" smtClean="0">
              <a:solidFill>
                <a:srgbClr val="FFFF00"/>
              </a:solidFill>
              <a:latin typeface="+mn-lt"/>
            </a:rPr>
            <a:t>•The potential to lead by influence</a:t>
          </a:r>
        </a:p>
        <a:p>
          <a:pPr algn="just" rtl="0"/>
          <a:endParaRPr lang="en-US" sz="2400" b="1" i="1" dirty="0"/>
        </a:p>
      </dgm:t>
    </dgm:pt>
    <dgm:pt modelId="{0284E37A-81AA-4A36-AF98-24AFCD89F7E0}" type="parTrans" cxnId="{D2491814-EE24-45DA-9D88-E803B8DC7CC7}">
      <dgm:prSet/>
      <dgm:spPr/>
      <dgm:t>
        <a:bodyPr/>
        <a:lstStyle/>
        <a:p>
          <a:endParaRPr lang="en-US"/>
        </a:p>
      </dgm:t>
    </dgm:pt>
    <dgm:pt modelId="{B89BAFFF-3807-41BD-81DA-0E383F0F071D}" type="sibTrans" cxnId="{D2491814-EE24-45DA-9D88-E803B8DC7CC7}">
      <dgm:prSet/>
      <dgm:spPr/>
      <dgm:t>
        <a:bodyPr/>
        <a:lstStyle/>
        <a:p>
          <a:endParaRPr lang="en-US"/>
        </a:p>
      </dgm:t>
    </dgm:pt>
    <dgm:pt modelId="{9B78B243-D5B6-4690-8D48-1B60EFA3BBD8}" type="pres">
      <dgm:prSet presAssocID="{1B39C0AE-3372-4202-B9F1-EC78167282C5}" presName="linear" presStyleCnt="0">
        <dgm:presLayoutVars>
          <dgm:animLvl val="lvl"/>
          <dgm:resizeHandles val="exact"/>
        </dgm:presLayoutVars>
      </dgm:prSet>
      <dgm:spPr/>
      <dgm:t>
        <a:bodyPr/>
        <a:lstStyle/>
        <a:p>
          <a:endParaRPr lang="en-US"/>
        </a:p>
      </dgm:t>
    </dgm:pt>
    <dgm:pt modelId="{A3C04CE0-3F5C-4C9B-A0A9-D38FE58292AD}" type="pres">
      <dgm:prSet presAssocID="{428A6294-2DA4-400A-8EF1-2DB48FC15DC4}" presName="parentText" presStyleLbl="node1" presStyleIdx="0" presStyleCnt="1" custScaleY="464794">
        <dgm:presLayoutVars>
          <dgm:chMax val="0"/>
          <dgm:bulletEnabled val="1"/>
        </dgm:presLayoutVars>
      </dgm:prSet>
      <dgm:spPr/>
      <dgm:t>
        <a:bodyPr/>
        <a:lstStyle/>
        <a:p>
          <a:endParaRPr lang="en-US"/>
        </a:p>
      </dgm:t>
    </dgm:pt>
  </dgm:ptLst>
  <dgm:cxnLst>
    <dgm:cxn modelId="{C4B8AB45-6591-471F-9C21-58B3BCFFC9A1}" type="presOf" srcId="{1B39C0AE-3372-4202-B9F1-EC78167282C5}" destId="{9B78B243-D5B6-4690-8D48-1B60EFA3BBD8}" srcOrd="0" destOrd="0" presId="urn:microsoft.com/office/officeart/2005/8/layout/vList2"/>
    <dgm:cxn modelId="{80ECF09D-2AA4-438E-B116-4F303535BB01}" type="presOf" srcId="{428A6294-2DA4-400A-8EF1-2DB48FC15DC4}" destId="{A3C04CE0-3F5C-4C9B-A0A9-D38FE58292AD}" srcOrd="0" destOrd="0" presId="urn:microsoft.com/office/officeart/2005/8/layout/vList2"/>
    <dgm:cxn modelId="{D2491814-EE24-45DA-9D88-E803B8DC7CC7}" srcId="{1B39C0AE-3372-4202-B9F1-EC78167282C5}" destId="{428A6294-2DA4-400A-8EF1-2DB48FC15DC4}" srcOrd="0" destOrd="0" parTransId="{0284E37A-81AA-4A36-AF98-24AFCD89F7E0}" sibTransId="{B89BAFFF-3807-41BD-81DA-0E383F0F071D}"/>
    <dgm:cxn modelId="{E58FE35A-7B2B-4E3A-B23D-3D006B306297}" type="presParOf" srcId="{9B78B243-D5B6-4690-8D48-1B60EFA3BBD8}" destId="{A3C04CE0-3F5C-4C9B-A0A9-D38FE58292AD}"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1B39C0AE-3372-4202-B9F1-EC78167282C5}" type="doc">
      <dgm:prSet loTypeId="urn:microsoft.com/office/officeart/2005/8/layout/vList2" loCatId="list" qsTypeId="urn:microsoft.com/office/officeart/2005/8/quickstyle/simple1" qsCatId="simple" csTypeId="urn:microsoft.com/office/officeart/2005/8/colors/colorful4" csCatId="colorful" phldr="1"/>
      <dgm:spPr/>
      <dgm:t>
        <a:bodyPr/>
        <a:lstStyle/>
        <a:p>
          <a:endParaRPr lang="en-US"/>
        </a:p>
      </dgm:t>
    </dgm:pt>
    <dgm:pt modelId="{428A6294-2DA4-400A-8EF1-2DB48FC15DC4}">
      <dgm:prSet custT="1">
        <dgm:style>
          <a:lnRef idx="1">
            <a:schemeClr val="accent1"/>
          </a:lnRef>
          <a:fillRef idx="3">
            <a:schemeClr val="accent1"/>
          </a:fillRef>
          <a:effectRef idx="2">
            <a:schemeClr val="accent1"/>
          </a:effectRef>
          <a:fontRef idx="minor">
            <a:schemeClr val="lt1"/>
          </a:fontRef>
        </dgm:style>
      </dgm:prSet>
      <dgm:spPr/>
      <dgm:t>
        <a:bodyPr/>
        <a:lstStyle/>
        <a:p>
          <a:pPr rtl="0"/>
          <a:r>
            <a:rPr lang="en-GB" sz="2400" b="1" i="1" dirty="0" smtClean="0">
              <a:solidFill>
                <a:srgbClr val="FFFF00"/>
              </a:solidFill>
              <a:latin typeface="+mn-lt"/>
            </a:rPr>
            <a:t>••Recognising cultural awareness and citizenship makes international cooperation easier</a:t>
          </a:r>
        </a:p>
        <a:p>
          <a:r>
            <a:rPr lang="en-GB" sz="2400" b="1" i="1" dirty="0" smtClean="0">
              <a:solidFill>
                <a:srgbClr val="FFFF00"/>
              </a:solidFill>
              <a:latin typeface="+mn-lt"/>
            </a:rPr>
            <a:t> </a:t>
          </a:r>
          <a:endParaRPr lang="en-GB" sz="2400" b="1" i="1" dirty="0" smtClean="0">
            <a:solidFill>
              <a:schemeClr val="bg1"/>
            </a:solidFill>
            <a:latin typeface="+mn-lt"/>
          </a:endParaRPr>
        </a:p>
        <a:p>
          <a:r>
            <a:rPr lang="en-GB" sz="2400" b="1" i="1" dirty="0" smtClean="0">
              <a:solidFill>
                <a:schemeClr val="bg1"/>
              </a:solidFill>
              <a:latin typeface="+mn-lt"/>
            </a:rPr>
            <a:t>•Respecting diversity allows creativity and imagination to flourish developing a more tolerant society</a:t>
          </a:r>
        </a:p>
        <a:p>
          <a:r>
            <a:rPr lang="en-GB" sz="2400" b="1" i="1" dirty="0" smtClean="0">
              <a:solidFill>
                <a:srgbClr val="FFFF00"/>
              </a:solidFill>
              <a:latin typeface="+mn-lt"/>
            </a:rPr>
            <a:t> </a:t>
          </a:r>
        </a:p>
        <a:p>
          <a:r>
            <a:rPr lang="en-GB" sz="2400" b="1" i="1" dirty="0" smtClean="0">
              <a:solidFill>
                <a:srgbClr val="FFFF00"/>
              </a:solidFill>
              <a:latin typeface="+mn-lt"/>
            </a:rPr>
            <a:t>•Developing negotiation skills, the ability to network and empathise can help to build resolutions rather than resentments</a:t>
          </a:r>
        </a:p>
        <a:p>
          <a:r>
            <a:rPr lang="en-GB" sz="2400" b="1" i="1" dirty="0" smtClean="0">
              <a:solidFill>
                <a:srgbClr val="FFFF00"/>
              </a:solidFill>
              <a:latin typeface="+mn-lt"/>
            </a:rPr>
            <a:t> </a:t>
          </a:r>
        </a:p>
        <a:p>
          <a:r>
            <a:rPr lang="en-GB" sz="2400" b="1" i="1" dirty="0" smtClean="0">
              <a:solidFill>
                <a:srgbClr val="FFFF00"/>
              </a:solidFill>
              <a:latin typeface="+mn-lt"/>
            </a:rPr>
            <a:t>•</a:t>
          </a:r>
          <a:endParaRPr lang="en-US" sz="2400" b="1" i="1" dirty="0"/>
        </a:p>
      </dgm:t>
    </dgm:pt>
    <dgm:pt modelId="{0284E37A-81AA-4A36-AF98-24AFCD89F7E0}" type="parTrans" cxnId="{D2491814-EE24-45DA-9D88-E803B8DC7CC7}">
      <dgm:prSet/>
      <dgm:spPr/>
      <dgm:t>
        <a:bodyPr/>
        <a:lstStyle/>
        <a:p>
          <a:endParaRPr lang="en-US"/>
        </a:p>
      </dgm:t>
    </dgm:pt>
    <dgm:pt modelId="{B89BAFFF-3807-41BD-81DA-0E383F0F071D}" type="sibTrans" cxnId="{D2491814-EE24-45DA-9D88-E803B8DC7CC7}">
      <dgm:prSet/>
      <dgm:spPr/>
      <dgm:t>
        <a:bodyPr/>
        <a:lstStyle/>
        <a:p>
          <a:endParaRPr lang="en-US"/>
        </a:p>
      </dgm:t>
    </dgm:pt>
    <dgm:pt modelId="{9B78B243-D5B6-4690-8D48-1B60EFA3BBD8}" type="pres">
      <dgm:prSet presAssocID="{1B39C0AE-3372-4202-B9F1-EC78167282C5}" presName="linear" presStyleCnt="0">
        <dgm:presLayoutVars>
          <dgm:animLvl val="lvl"/>
          <dgm:resizeHandles val="exact"/>
        </dgm:presLayoutVars>
      </dgm:prSet>
      <dgm:spPr/>
      <dgm:t>
        <a:bodyPr/>
        <a:lstStyle/>
        <a:p>
          <a:endParaRPr lang="en-US"/>
        </a:p>
      </dgm:t>
    </dgm:pt>
    <dgm:pt modelId="{A3C04CE0-3F5C-4C9B-A0A9-D38FE58292AD}" type="pres">
      <dgm:prSet presAssocID="{428A6294-2DA4-400A-8EF1-2DB48FC15DC4}" presName="parentText" presStyleLbl="node1" presStyleIdx="0" presStyleCnt="1" custScaleY="464794">
        <dgm:presLayoutVars>
          <dgm:chMax val="0"/>
          <dgm:bulletEnabled val="1"/>
        </dgm:presLayoutVars>
      </dgm:prSet>
      <dgm:spPr/>
      <dgm:t>
        <a:bodyPr/>
        <a:lstStyle/>
        <a:p>
          <a:endParaRPr lang="en-US"/>
        </a:p>
      </dgm:t>
    </dgm:pt>
  </dgm:ptLst>
  <dgm:cxnLst>
    <dgm:cxn modelId="{D2491814-EE24-45DA-9D88-E803B8DC7CC7}" srcId="{1B39C0AE-3372-4202-B9F1-EC78167282C5}" destId="{428A6294-2DA4-400A-8EF1-2DB48FC15DC4}" srcOrd="0" destOrd="0" parTransId="{0284E37A-81AA-4A36-AF98-24AFCD89F7E0}" sibTransId="{B89BAFFF-3807-41BD-81DA-0E383F0F071D}"/>
    <dgm:cxn modelId="{6B3002AA-08DF-4AB1-A184-AD2A53A0EBE4}" type="presOf" srcId="{428A6294-2DA4-400A-8EF1-2DB48FC15DC4}" destId="{A3C04CE0-3F5C-4C9B-A0A9-D38FE58292AD}" srcOrd="0" destOrd="0" presId="urn:microsoft.com/office/officeart/2005/8/layout/vList2"/>
    <dgm:cxn modelId="{B753E4EC-563C-47D7-A351-7E51977047CF}" type="presOf" srcId="{1B39C0AE-3372-4202-B9F1-EC78167282C5}" destId="{9B78B243-D5B6-4690-8D48-1B60EFA3BBD8}" srcOrd="0" destOrd="0" presId="urn:microsoft.com/office/officeart/2005/8/layout/vList2"/>
    <dgm:cxn modelId="{789425EC-6F8F-4CB9-89BD-FECB33CA6452}" type="presParOf" srcId="{9B78B243-D5B6-4690-8D48-1B60EFA3BBD8}" destId="{A3C04CE0-3F5C-4C9B-A0A9-D38FE58292AD}"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8455BA5-7BC3-45D9-A1ED-9835082C4492}" type="doc">
      <dgm:prSet loTypeId="urn:microsoft.com/office/officeart/2005/8/layout/vList2" loCatId="list" qsTypeId="urn:microsoft.com/office/officeart/2005/8/quickstyle/simple1" qsCatId="simple" csTypeId="urn:microsoft.com/office/officeart/2005/8/colors/accent5_5" csCatId="accent5" phldr="1"/>
      <dgm:spPr/>
      <dgm:t>
        <a:bodyPr/>
        <a:lstStyle/>
        <a:p>
          <a:endParaRPr lang="en-US"/>
        </a:p>
      </dgm:t>
    </dgm:pt>
    <dgm:pt modelId="{E40AF784-2C14-4A39-B648-0613086690C3}">
      <dgm:prSet custT="1"/>
      <dgm:spPr/>
      <dgm:t>
        <a:bodyPr/>
        <a:lstStyle/>
        <a:p>
          <a:pPr algn="ctr" rtl="0"/>
          <a:endParaRPr lang="en-US" sz="4000" b="1" dirty="0" smtClean="0"/>
        </a:p>
        <a:p>
          <a:pPr algn="ctr" rtl="0"/>
          <a:r>
            <a:rPr lang="en-GB" sz="3200" b="1" dirty="0" smtClean="0">
              <a:solidFill>
                <a:srgbClr val="FFFF00"/>
              </a:solidFill>
            </a:rPr>
            <a:t>Developing relationship between  Qualifications, Skills &amp; Job Market</a:t>
          </a:r>
          <a:r>
            <a:rPr lang="en-US" sz="2800" dirty="0" smtClean="0">
              <a:solidFill>
                <a:srgbClr val="FFFF00"/>
              </a:solidFill>
            </a:rPr>
            <a:t/>
          </a:r>
          <a:br>
            <a:rPr lang="en-US" sz="2800" dirty="0" smtClean="0">
              <a:solidFill>
                <a:srgbClr val="FFFF00"/>
              </a:solidFill>
            </a:rPr>
          </a:br>
          <a:r>
            <a:rPr lang="en-US" sz="2800" dirty="0" smtClean="0">
              <a:solidFill>
                <a:srgbClr val="FFFF00"/>
              </a:solidFill>
            </a:rPr>
            <a:t>, </a:t>
          </a:r>
          <a:endParaRPr lang="en-US" sz="2800" dirty="0">
            <a:solidFill>
              <a:srgbClr val="FFFF00"/>
            </a:solidFill>
          </a:endParaRPr>
        </a:p>
      </dgm:t>
    </dgm:pt>
    <dgm:pt modelId="{D1782D49-A56B-4151-9DF1-7255DC156070}" type="parTrans" cxnId="{F69F9B0A-6063-4170-8D9E-56018986321A}">
      <dgm:prSet/>
      <dgm:spPr/>
      <dgm:t>
        <a:bodyPr/>
        <a:lstStyle/>
        <a:p>
          <a:endParaRPr lang="en-US"/>
        </a:p>
      </dgm:t>
    </dgm:pt>
    <dgm:pt modelId="{9BB781C1-AA6C-47E1-9771-EA1265EA9F1A}" type="sibTrans" cxnId="{F69F9B0A-6063-4170-8D9E-56018986321A}">
      <dgm:prSet/>
      <dgm:spPr/>
      <dgm:t>
        <a:bodyPr/>
        <a:lstStyle/>
        <a:p>
          <a:endParaRPr lang="en-US"/>
        </a:p>
      </dgm:t>
    </dgm:pt>
    <dgm:pt modelId="{BE099D99-EED9-4C2B-B788-996B4D787D99}" type="pres">
      <dgm:prSet presAssocID="{48455BA5-7BC3-45D9-A1ED-9835082C4492}" presName="linear" presStyleCnt="0">
        <dgm:presLayoutVars>
          <dgm:animLvl val="lvl"/>
          <dgm:resizeHandles val="exact"/>
        </dgm:presLayoutVars>
      </dgm:prSet>
      <dgm:spPr/>
      <dgm:t>
        <a:bodyPr/>
        <a:lstStyle/>
        <a:p>
          <a:endParaRPr lang="en-US"/>
        </a:p>
      </dgm:t>
    </dgm:pt>
    <dgm:pt modelId="{E38ABBB2-78DC-4AC0-8752-409A3A65BF37}" type="pres">
      <dgm:prSet presAssocID="{E40AF784-2C14-4A39-B648-0613086690C3}" presName="parentText" presStyleLbl="node1" presStyleIdx="0" presStyleCnt="1" custScaleY="218090" custLinFactNeighborY="1399">
        <dgm:presLayoutVars>
          <dgm:chMax val="0"/>
          <dgm:bulletEnabled val="1"/>
        </dgm:presLayoutVars>
      </dgm:prSet>
      <dgm:spPr/>
      <dgm:t>
        <a:bodyPr/>
        <a:lstStyle/>
        <a:p>
          <a:endParaRPr lang="en-US"/>
        </a:p>
      </dgm:t>
    </dgm:pt>
  </dgm:ptLst>
  <dgm:cxnLst>
    <dgm:cxn modelId="{96EF5DB2-87F3-4A90-8FFA-8CCFF343E08A}" type="presOf" srcId="{E40AF784-2C14-4A39-B648-0613086690C3}" destId="{E38ABBB2-78DC-4AC0-8752-409A3A65BF37}" srcOrd="0" destOrd="0" presId="urn:microsoft.com/office/officeart/2005/8/layout/vList2"/>
    <dgm:cxn modelId="{F69F9B0A-6063-4170-8D9E-56018986321A}" srcId="{48455BA5-7BC3-45D9-A1ED-9835082C4492}" destId="{E40AF784-2C14-4A39-B648-0613086690C3}" srcOrd="0" destOrd="0" parTransId="{D1782D49-A56B-4151-9DF1-7255DC156070}" sibTransId="{9BB781C1-AA6C-47E1-9771-EA1265EA9F1A}"/>
    <dgm:cxn modelId="{6D0E32EA-08DF-4F50-BC12-2CC4919811A6}" type="presOf" srcId="{48455BA5-7BC3-45D9-A1ED-9835082C4492}" destId="{BE099D99-EED9-4C2B-B788-996B4D787D99}" srcOrd="0" destOrd="0" presId="urn:microsoft.com/office/officeart/2005/8/layout/vList2"/>
    <dgm:cxn modelId="{05F48CE0-88DA-4FAB-BD4C-30835FE9F424}" type="presParOf" srcId="{BE099D99-EED9-4C2B-B788-996B4D787D99}" destId="{E38ABBB2-78DC-4AC0-8752-409A3A65BF37}"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1B39C0AE-3372-4202-B9F1-EC78167282C5}" type="doc">
      <dgm:prSet loTypeId="urn:microsoft.com/office/officeart/2005/8/layout/vList2" loCatId="list" qsTypeId="urn:microsoft.com/office/officeart/2005/8/quickstyle/simple1" qsCatId="simple" csTypeId="urn:microsoft.com/office/officeart/2005/8/colors/colorful4" csCatId="colorful" phldr="1"/>
      <dgm:spPr/>
      <dgm:t>
        <a:bodyPr/>
        <a:lstStyle/>
        <a:p>
          <a:endParaRPr lang="en-US"/>
        </a:p>
      </dgm:t>
    </dgm:pt>
    <dgm:pt modelId="{428A6294-2DA4-400A-8EF1-2DB48FC15DC4}">
      <dgm:prSet custT="1"/>
      <dgm:spPr/>
      <dgm:t>
        <a:bodyPr/>
        <a:lstStyle/>
        <a:p>
          <a:pPr algn="just" rtl="0"/>
          <a:r>
            <a:rPr lang="en-GB" sz="2400" b="1" i="1" u="sng" dirty="0" smtClean="0">
              <a:solidFill>
                <a:srgbClr val="FFFF00"/>
              </a:solidFill>
              <a:latin typeface="Arial" pitchFamily="34" charset="0"/>
              <a:cs typeface="Arial" pitchFamily="34" charset="0"/>
            </a:rPr>
            <a:t>Vision</a:t>
          </a:r>
          <a:r>
            <a:rPr lang="en-GB" sz="1600" b="1" dirty="0" smtClean="0">
              <a:latin typeface="Arial" pitchFamily="34" charset="0"/>
              <a:cs typeface="Arial" pitchFamily="34" charset="0"/>
            </a:rPr>
            <a:t>: </a:t>
          </a:r>
          <a:r>
            <a:rPr lang="en-GB" sz="1600" b="1" dirty="0" smtClean="0">
              <a:solidFill>
                <a:schemeClr val="bg1"/>
              </a:solidFill>
              <a:latin typeface="Arial" pitchFamily="34" charset="0"/>
              <a:cs typeface="Arial" pitchFamily="34" charset="0"/>
            </a:rPr>
            <a:t>Skills for Employability, Skills for All</a:t>
          </a:r>
          <a:endParaRPr lang="en-US" sz="1600" b="1" dirty="0">
            <a:solidFill>
              <a:schemeClr val="bg1"/>
            </a:solidFill>
            <a:latin typeface="Arial" pitchFamily="34" charset="0"/>
            <a:cs typeface="Arial" pitchFamily="34" charset="0"/>
          </a:endParaRPr>
        </a:p>
      </dgm:t>
    </dgm:pt>
    <dgm:pt modelId="{0284E37A-81AA-4A36-AF98-24AFCD89F7E0}" type="parTrans" cxnId="{D2491814-EE24-45DA-9D88-E803B8DC7CC7}">
      <dgm:prSet/>
      <dgm:spPr/>
      <dgm:t>
        <a:bodyPr/>
        <a:lstStyle/>
        <a:p>
          <a:endParaRPr lang="en-US"/>
        </a:p>
      </dgm:t>
    </dgm:pt>
    <dgm:pt modelId="{B89BAFFF-3807-41BD-81DA-0E383F0F071D}" type="sibTrans" cxnId="{D2491814-EE24-45DA-9D88-E803B8DC7CC7}">
      <dgm:prSet/>
      <dgm:spPr/>
      <dgm:t>
        <a:bodyPr/>
        <a:lstStyle/>
        <a:p>
          <a:endParaRPr lang="en-US"/>
        </a:p>
      </dgm:t>
    </dgm:pt>
    <dgm:pt modelId="{7D458C7B-F675-47AA-8EB2-3143EEE0F753}">
      <dgm:prSet>
        <dgm:style>
          <a:lnRef idx="1">
            <a:schemeClr val="dk1"/>
          </a:lnRef>
          <a:fillRef idx="3">
            <a:schemeClr val="dk1"/>
          </a:fillRef>
          <a:effectRef idx="2">
            <a:schemeClr val="dk1"/>
          </a:effectRef>
          <a:fontRef idx="minor">
            <a:schemeClr val="lt1"/>
          </a:fontRef>
        </dgm:style>
      </dgm:prSet>
      <dgm:spPr/>
      <dgm:t>
        <a:bodyPr/>
        <a:lstStyle/>
        <a:p>
          <a:r>
            <a:rPr lang="en-GB" b="1" u="sng" dirty="0" smtClean="0">
              <a:solidFill>
                <a:srgbClr val="FFC000"/>
              </a:solidFill>
              <a:latin typeface="Arial" pitchFamily="34" charset="0"/>
              <a:cs typeface="Arial" pitchFamily="34" charset="0"/>
            </a:rPr>
            <a:t>Mandated to</a:t>
          </a:r>
          <a:r>
            <a:rPr lang="en-GB" b="1" dirty="0" smtClean="0">
              <a:latin typeface="Arial" pitchFamily="34" charset="0"/>
              <a:cs typeface="Arial" pitchFamily="34" charset="0"/>
            </a:rPr>
            <a:t>: </a:t>
          </a:r>
        </a:p>
        <a:p>
          <a:r>
            <a:rPr lang="en-GB" b="1" dirty="0" smtClean="0">
              <a:latin typeface="Arial" pitchFamily="34" charset="0"/>
              <a:cs typeface="Arial" pitchFamily="34" charset="0"/>
            </a:rPr>
            <a:t>Device National TVET Policies, Strategies and Regulations</a:t>
          </a:r>
        </a:p>
        <a:p>
          <a:r>
            <a:rPr lang="en-GB" b="1" dirty="0" smtClean="0">
              <a:solidFill>
                <a:srgbClr val="FFFF00"/>
              </a:solidFill>
              <a:latin typeface="Arial" pitchFamily="34" charset="0"/>
              <a:cs typeface="Arial" pitchFamily="34" charset="0"/>
            </a:rPr>
            <a:t>Develop National Qualification Framework (NQF)</a:t>
          </a:r>
        </a:p>
        <a:p>
          <a:r>
            <a:rPr lang="en-GB" b="1" dirty="0" smtClean="0">
              <a:latin typeface="Arial" pitchFamily="34" charset="0"/>
              <a:cs typeface="Arial" pitchFamily="34" charset="0"/>
            </a:rPr>
            <a:t>Develop Accreditation System, Certification, Standards &amp; Curricula</a:t>
          </a:r>
          <a:endParaRPr lang="en-GB" b="1" dirty="0">
            <a:latin typeface="Arial" pitchFamily="34" charset="0"/>
            <a:cs typeface="Arial" pitchFamily="34" charset="0"/>
          </a:endParaRPr>
        </a:p>
      </dgm:t>
    </dgm:pt>
    <dgm:pt modelId="{99B70ABD-EB22-4B13-A655-794FE3BBC987}" type="parTrans" cxnId="{B0B2FCA9-2963-49F1-9D7D-9CE460DB1CC9}">
      <dgm:prSet/>
      <dgm:spPr/>
      <dgm:t>
        <a:bodyPr/>
        <a:lstStyle/>
        <a:p>
          <a:endParaRPr lang="en-GB"/>
        </a:p>
      </dgm:t>
    </dgm:pt>
    <dgm:pt modelId="{7CF79AE6-63A4-408A-B2CA-6B7757E64BCD}" type="sibTrans" cxnId="{B0B2FCA9-2963-49F1-9D7D-9CE460DB1CC9}">
      <dgm:prSet/>
      <dgm:spPr/>
      <dgm:t>
        <a:bodyPr/>
        <a:lstStyle/>
        <a:p>
          <a:endParaRPr lang="en-GB"/>
        </a:p>
      </dgm:t>
    </dgm:pt>
    <dgm:pt modelId="{6152E892-59DE-46D1-A2DF-D3014E02360F}">
      <dgm:prSet>
        <dgm:style>
          <a:lnRef idx="3">
            <a:schemeClr val="lt1"/>
          </a:lnRef>
          <a:fillRef idx="1">
            <a:schemeClr val="accent2"/>
          </a:fillRef>
          <a:effectRef idx="1">
            <a:schemeClr val="accent2"/>
          </a:effectRef>
          <a:fontRef idx="minor">
            <a:schemeClr val="lt1"/>
          </a:fontRef>
        </dgm:style>
      </dgm:prSet>
      <dgm:spPr/>
      <dgm:t>
        <a:bodyPr/>
        <a:lstStyle/>
        <a:p>
          <a:pPr algn="just"/>
          <a:r>
            <a:rPr lang="en-GB" b="1" u="sng" dirty="0" smtClean="0">
              <a:solidFill>
                <a:schemeClr val="bg1"/>
              </a:solidFill>
              <a:latin typeface="Arial" pitchFamily="34" charset="0"/>
              <a:cs typeface="Arial" pitchFamily="34" charset="0"/>
            </a:rPr>
            <a:t>Mission</a:t>
          </a:r>
          <a:r>
            <a:rPr lang="en-GB" b="1" u="none" dirty="0" smtClean="0">
              <a:solidFill>
                <a:schemeClr val="bg1"/>
              </a:solidFill>
              <a:latin typeface="Arial" pitchFamily="34" charset="0"/>
              <a:cs typeface="Arial" pitchFamily="34" charset="0"/>
            </a:rPr>
            <a:t>: </a:t>
          </a:r>
          <a:r>
            <a:rPr lang="en-GB" b="1" dirty="0" smtClean="0">
              <a:solidFill>
                <a:srgbClr val="FFFF00"/>
              </a:solidFill>
              <a:latin typeface="Arial" pitchFamily="34" charset="0"/>
              <a:cs typeface="Arial" pitchFamily="34" charset="0"/>
            </a:rPr>
            <a:t>To provide direction, support and enabling environment to public &amp; private sectors to implement training for skills development in order to enhance social &amp; economic profile of</a:t>
          </a:r>
        </a:p>
        <a:p>
          <a:pPr algn="just"/>
          <a:r>
            <a:rPr lang="en-GB" b="1" dirty="0" smtClean="0">
              <a:solidFill>
                <a:srgbClr val="FFFF00"/>
              </a:solidFill>
              <a:latin typeface="Arial" pitchFamily="34" charset="0"/>
              <a:cs typeface="Arial" pitchFamily="34" charset="0"/>
            </a:rPr>
            <a:t>Pakistani workforce.</a:t>
          </a:r>
          <a:endParaRPr lang="en-GB" b="1" dirty="0">
            <a:solidFill>
              <a:srgbClr val="FFFF00"/>
            </a:solidFill>
            <a:latin typeface="Arial" pitchFamily="34" charset="0"/>
            <a:cs typeface="Arial" pitchFamily="34" charset="0"/>
          </a:endParaRPr>
        </a:p>
      </dgm:t>
    </dgm:pt>
    <dgm:pt modelId="{C2EB6A19-6339-43FA-9303-6906FBD72831}" type="parTrans" cxnId="{E407D477-2A29-4A9B-8A32-2B8E60460F95}">
      <dgm:prSet/>
      <dgm:spPr/>
      <dgm:t>
        <a:bodyPr/>
        <a:lstStyle/>
        <a:p>
          <a:endParaRPr lang="en-GB"/>
        </a:p>
      </dgm:t>
    </dgm:pt>
    <dgm:pt modelId="{C190D805-DB78-4308-AF6C-230AC7C2AFD5}" type="sibTrans" cxnId="{E407D477-2A29-4A9B-8A32-2B8E60460F95}">
      <dgm:prSet/>
      <dgm:spPr/>
      <dgm:t>
        <a:bodyPr/>
        <a:lstStyle/>
        <a:p>
          <a:endParaRPr lang="en-GB"/>
        </a:p>
      </dgm:t>
    </dgm:pt>
    <dgm:pt modelId="{9B78B243-D5B6-4690-8D48-1B60EFA3BBD8}" type="pres">
      <dgm:prSet presAssocID="{1B39C0AE-3372-4202-B9F1-EC78167282C5}" presName="linear" presStyleCnt="0">
        <dgm:presLayoutVars>
          <dgm:animLvl val="lvl"/>
          <dgm:resizeHandles val="exact"/>
        </dgm:presLayoutVars>
      </dgm:prSet>
      <dgm:spPr/>
      <dgm:t>
        <a:bodyPr/>
        <a:lstStyle/>
        <a:p>
          <a:endParaRPr lang="en-US"/>
        </a:p>
      </dgm:t>
    </dgm:pt>
    <dgm:pt modelId="{A3C04CE0-3F5C-4C9B-A0A9-D38FE58292AD}" type="pres">
      <dgm:prSet presAssocID="{428A6294-2DA4-400A-8EF1-2DB48FC15DC4}" presName="parentText" presStyleLbl="node1" presStyleIdx="0" presStyleCnt="3" custScaleY="138495" custLinFactNeighborX="-10185" custLinFactNeighborY="60831">
        <dgm:presLayoutVars>
          <dgm:chMax val="0"/>
          <dgm:bulletEnabled val="1"/>
        </dgm:presLayoutVars>
      </dgm:prSet>
      <dgm:spPr/>
      <dgm:t>
        <a:bodyPr/>
        <a:lstStyle/>
        <a:p>
          <a:endParaRPr lang="en-US"/>
        </a:p>
      </dgm:t>
    </dgm:pt>
    <dgm:pt modelId="{E0B8FEE0-A6D7-45BA-B696-F03973F4B1D8}" type="pres">
      <dgm:prSet presAssocID="{B89BAFFF-3807-41BD-81DA-0E383F0F071D}" presName="spacer" presStyleCnt="0"/>
      <dgm:spPr/>
    </dgm:pt>
    <dgm:pt modelId="{8CDCA4D6-A400-4322-B540-E33C24212885}" type="pres">
      <dgm:prSet presAssocID="{6152E892-59DE-46D1-A2DF-D3014E02360F}" presName="parentText" presStyleLbl="node1" presStyleIdx="1" presStyleCnt="3">
        <dgm:presLayoutVars>
          <dgm:chMax val="0"/>
          <dgm:bulletEnabled val="1"/>
        </dgm:presLayoutVars>
      </dgm:prSet>
      <dgm:spPr/>
      <dgm:t>
        <a:bodyPr/>
        <a:lstStyle/>
        <a:p>
          <a:endParaRPr lang="en-GB"/>
        </a:p>
      </dgm:t>
    </dgm:pt>
    <dgm:pt modelId="{6EF9BE7D-C620-4E98-90AA-B420FF5F17A3}" type="pres">
      <dgm:prSet presAssocID="{C190D805-DB78-4308-AF6C-230AC7C2AFD5}" presName="spacer" presStyleCnt="0"/>
      <dgm:spPr/>
    </dgm:pt>
    <dgm:pt modelId="{3040D256-0779-42FF-BCF3-2B9B1070379A}" type="pres">
      <dgm:prSet presAssocID="{7D458C7B-F675-47AA-8EB2-3143EEE0F753}" presName="parentText" presStyleLbl="node1" presStyleIdx="2" presStyleCnt="3">
        <dgm:presLayoutVars>
          <dgm:chMax val="0"/>
          <dgm:bulletEnabled val="1"/>
        </dgm:presLayoutVars>
      </dgm:prSet>
      <dgm:spPr/>
      <dgm:t>
        <a:bodyPr/>
        <a:lstStyle/>
        <a:p>
          <a:endParaRPr lang="en-GB"/>
        </a:p>
      </dgm:t>
    </dgm:pt>
  </dgm:ptLst>
  <dgm:cxnLst>
    <dgm:cxn modelId="{D5BCF853-D277-438A-B101-21AD98E66EE6}" type="presOf" srcId="{428A6294-2DA4-400A-8EF1-2DB48FC15DC4}" destId="{A3C04CE0-3F5C-4C9B-A0A9-D38FE58292AD}" srcOrd="0" destOrd="0" presId="urn:microsoft.com/office/officeart/2005/8/layout/vList2"/>
    <dgm:cxn modelId="{381DDF8F-AEDD-4B18-BF7D-CF6410BBBA47}" type="presOf" srcId="{6152E892-59DE-46D1-A2DF-D3014E02360F}" destId="{8CDCA4D6-A400-4322-B540-E33C24212885}" srcOrd="0" destOrd="0" presId="urn:microsoft.com/office/officeart/2005/8/layout/vList2"/>
    <dgm:cxn modelId="{B0B2FCA9-2963-49F1-9D7D-9CE460DB1CC9}" srcId="{1B39C0AE-3372-4202-B9F1-EC78167282C5}" destId="{7D458C7B-F675-47AA-8EB2-3143EEE0F753}" srcOrd="2" destOrd="0" parTransId="{99B70ABD-EB22-4B13-A655-794FE3BBC987}" sibTransId="{7CF79AE6-63A4-408A-B2CA-6B7757E64BCD}"/>
    <dgm:cxn modelId="{D2491814-EE24-45DA-9D88-E803B8DC7CC7}" srcId="{1B39C0AE-3372-4202-B9F1-EC78167282C5}" destId="{428A6294-2DA4-400A-8EF1-2DB48FC15DC4}" srcOrd="0" destOrd="0" parTransId="{0284E37A-81AA-4A36-AF98-24AFCD89F7E0}" sibTransId="{B89BAFFF-3807-41BD-81DA-0E383F0F071D}"/>
    <dgm:cxn modelId="{815E77B0-DC5F-4337-8D20-18EC04FE510C}" type="presOf" srcId="{7D458C7B-F675-47AA-8EB2-3143EEE0F753}" destId="{3040D256-0779-42FF-BCF3-2B9B1070379A}" srcOrd="0" destOrd="0" presId="urn:microsoft.com/office/officeart/2005/8/layout/vList2"/>
    <dgm:cxn modelId="{E407D477-2A29-4A9B-8A32-2B8E60460F95}" srcId="{1B39C0AE-3372-4202-B9F1-EC78167282C5}" destId="{6152E892-59DE-46D1-A2DF-D3014E02360F}" srcOrd="1" destOrd="0" parTransId="{C2EB6A19-6339-43FA-9303-6906FBD72831}" sibTransId="{C190D805-DB78-4308-AF6C-230AC7C2AFD5}"/>
    <dgm:cxn modelId="{A00543FE-9403-48C9-8660-64BEFF07D459}" type="presOf" srcId="{1B39C0AE-3372-4202-B9F1-EC78167282C5}" destId="{9B78B243-D5B6-4690-8D48-1B60EFA3BBD8}" srcOrd="0" destOrd="0" presId="urn:microsoft.com/office/officeart/2005/8/layout/vList2"/>
    <dgm:cxn modelId="{CC11FAE9-263A-4823-9B64-ACD29A4A315B}" type="presParOf" srcId="{9B78B243-D5B6-4690-8D48-1B60EFA3BBD8}" destId="{A3C04CE0-3F5C-4C9B-A0A9-D38FE58292AD}" srcOrd="0" destOrd="0" presId="urn:microsoft.com/office/officeart/2005/8/layout/vList2"/>
    <dgm:cxn modelId="{E4045497-A171-4371-B406-1B68D11E5AF8}" type="presParOf" srcId="{9B78B243-D5B6-4690-8D48-1B60EFA3BBD8}" destId="{E0B8FEE0-A6D7-45BA-B696-F03973F4B1D8}" srcOrd="1" destOrd="0" presId="urn:microsoft.com/office/officeart/2005/8/layout/vList2"/>
    <dgm:cxn modelId="{A47107CE-BA0C-4B9B-BB4F-9C250BA893C8}" type="presParOf" srcId="{9B78B243-D5B6-4690-8D48-1B60EFA3BBD8}" destId="{8CDCA4D6-A400-4322-B540-E33C24212885}" srcOrd="2" destOrd="0" presId="urn:microsoft.com/office/officeart/2005/8/layout/vList2"/>
    <dgm:cxn modelId="{90A46490-7DA6-4AB0-9059-73F7B347764A}" type="presParOf" srcId="{9B78B243-D5B6-4690-8D48-1B60EFA3BBD8}" destId="{6EF9BE7D-C620-4E98-90AA-B420FF5F17A3}" srcOrd="3" destOrd="0" presId="urn:microsoft.com/office/officeart/2005/8/layout/vList2"/>
    <dgm:cxn modelId="{1D21772A-4F8A-452C-B56B-B4AEAD49AEF4}" type="presParOf" srcId="{9B78B243-D5B6-4690-8D48-1B60EFA3BBD8}" destId="{3040D256-0779-42FF-BCF3-2B9B1070379A}"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1B39C0AE-3372-4202-B9F1-EC78167282C5}" type="doc">
      <dgm:prSet loTypeId="urn:microsoft.com/office/officeart/2005/8/layout/vList2" loCatId="list" qsTypeId="urn:microsoft.com/office/officeart/2005/8/quickstyle/simple1" qsCatId="simple" csTypeId="urn:microsoft.com/office/officeart/2005/8/colors/colorful4" csCatId="colorful" phldr="1"/>
      <dgm:spPr/>
      <dgm:t>
        <a:bodyPr/>
        <a:lstStyle/>
        <a:p>
          <a:endParaRPr lang="en-US"/>
        </a:p>
      </dgm:t>
    </dgm:pt>
    <dgm:pt modelId="{428A6294-2DA4-400A-8EF1-2DB48FC15DC4}">
      <dgm:prSet/>
      <dgm:spPr/>
      <dgm:t>
        <a:bodyPr/>
        <a:lstStyle/>
        <a:p>
          <a:pPr rtl="0"/>
          <a:r>
            <a:rPr lang="en-GB" b="1" dirty="0" smtClean="0">
              <a:solidFill>
                <a:srgbClr val="FFFF00"/>
              </a:solidFill>
            </a:rPr>
            <a:t>Developing modernized &amp; high quality Competency Based Skills System;</a:t>
          </a:r>
        </a:p>
        <a:p>
          <a:endParaRPr lang="en-GB" b="1" dirty="0" smtClean="0">
            <a:solidFill>
              <a:srgbClr val="FFFF00"/>
            </a:solidFill>
          </a:endParaRPr>
        </a:p>
      </dgm:t>
    </dgm:pt>
    <dgm:pt modelId="{0284E37A-81AA-4A36-AF98-24AFCD89F7E0}" type="parTrans" cxnId="{D2491814-EE24-45DA-9D88-E803B8DC7CC7}">
      <dgm:prSet/>
      <dgm:spPr/>
      <dgm:t>
        <a:bodyPr/>
        <a:lstStyle/>
        <a:p>
          <a:endParaRPr lang="en-US"/>
        </a:p>
      </dgm:t>
    </dgm:pt>
    <dgm:pt modelId="{B89BAFFF-3807-41BD-81DA-0E383F0F071D}" type="sibTrans" cxnId="{D2491814-EE24-45DA-9D88-E803B8DC7CC7}">
      <dgm:prSet/>
      <dgm:spPr/>
      <dgm:t>
        <a:bodyPr/>
        <a:lstStyle/>
        <a:p>
          <a:endParaRPr lang="en-US"/>
        </a:p>
      </dgm:t>
    </dgm:pt>
    <dgm:pt modelId="{7D458C7B-F675-47AA-8EB2-3143EEE0F753}">
      <dgm:prSet/>
      <dgm:spPr/>
      <dgm:t>
        <a:bodyPr/>
        <a:lstStyle/>
        <a:p>
          <a:r>
            <a:rPr lang="en-GB" b="1" dirty="0" smtClean="0"/>
            <a:t>Promoting Public Private Partnerships and Institute-Industry Linkage</a:t>
          </a:r>
        </a:p>
        <a:p>
          <a:endParaRPr lang="en-GB" b="1" dirty="0" smtClean="0"/>
        </a:p>
        <a:p>
          <a:pPr algn="just"/>
          <a:endParaRPr lang="en-GB" b="1" dirty="0"/>
        </a:p>
      </dgm:t>
    </dgm:pt>
    <dgm:pt modelId="{99B70ABD-EB22-4B13-A655-794FE3BBC987}" type="parTrans" cxnId="{B0B2FCA9-2963-49F1-9D7D-9CE460DB1CC9}">
      <dgm:prSet/>
      <dgm:spPr/>
      <dgm:t>
        <a:bodyPr/>
        <a:lstStyle/>
        <a:p>
          <a:endParaRPr lang="en-GB"/>
        </a:p>
      </dgm:t>
    </dgm:pt>
    <dgm:pt modelId="{7CF79AE6-63A4-408A-B2CA-6B7757E64BCD}" type="sibTrans" cxnId="{B0B2FCA9-2963-49F1-9D7D-9CE460DB1CC9}">
      <dgm:prSet/>
      <dgm:spPr/>
      <dgm:t>
        <a:bodyPr/>
        <a:lstStyle/>
        <a:p>
          <a:endParaRPr lang="en-GB"/>
        </a:p>
      </dgm:t>
    </dgm:pt>
    <dgm:pt modelId="{6152E892-59DE-46D1-A2DF-D3014E02360F}">
      <dgm:prSet>
        <dgm:style>
          <a:lnRef idx="3">
            <a:schemeClr val="lt1"/>
          </a:lnRef>
          <a:fillRef idx="1">
            <a:schemeClr val="accent2"/>
          </a:fillRef>
          <a:effectRef idx="1">
            <a:schemeClr val="accent2"/>
          </a:effectRef>
          <a:fontRef idx="minor">
            <a:schemeClr val="lt1"/>
          </a:fontRef>
        </dgm:style>
      </dgm:prSet>
      <dgm:spPr/>
      <dgm:t>
        <a:bodyPr/>
        <a:lstStyle/>
        <a:p>
          <a:r>
            <a:rPr lang="en-GB" b="1" dirty="0" smtClean="0">
              <a:solidFill>
                <a:srgbClr val="FFFF00"/>
              </a:solidFill>
            </a:rPr>
            <a:t>Enhancing employability of youth by improving the quality of Technical &amp; Vocational training and lifelong learning;</a:t>
          </a:r>
        </a:p>
        <a:p>
          <a:pPr algn="just"/>
          <a:endParaRPr lang="en-GB" b="1" dirty="0">
            <a:solidFill>
              <a:srgbClr val="FFFF00"/>
            </a:solidFill>
          </a:endParaRPr>
        </a:p>
      </dgm:t>
    </dgm:pt>
    <dgm:pt modelId="{C2EB6A19-6339-43FA-9303-6906FBD72831}" type="parTrans" cxnId="{E407D477-2A29-4A9B-8A32-2B8E60460F95}">
      <dgm:prSet/>
      <dgm:spPr/>
      <dgm:t>
        <a:bodyPr/>
        <a:lstStyle/>
        <a:p>
          <a:endParaRPr lang="en-GB"/>
        </a:p>
      </dgm:t>
    </dgm:pt>
    <dgm:pt modelId="{C190D805-DB78-4308-AF6C-230AC7C2AFD5}" type="sibTrans" cxnId="{E407D477-2A29-4A9B-8A32-2B8E60460F95}">
      <dgm:prSet/>
      <dgm:spPr/>
      <dgm:t>
        <a:bodyPr/>
        <a:lstStyle/>
        <a:p>
          <a:endParaRPr lang="en-GB"/>
        </a:p>
      </dgm:t>
    </dgm:pt>
    <dgm:pt modelId="{9B78B243-D5B6-4690-8D48-1B60EFA3BBD8}" type="pres">
      <dgm:prSet presAssocID="{1B39C0AE-3372-4202-B9F1-EC78167282C5}" presName="linear" presStyleCnt="0">
        <dgm:presLayoutVars>
          <dgm:animLvl val="lvl"/>
          <dgm:resizeHandles val="exact"/>
        </dgm:presLayoutVars>
      </dgm:prSet>
      <dgm:spPr/>
      <dgm:t>
        <a:bodyPr/>
        <a:lstStyle/>
        <a:p>
          <a:endParaRPr lang="en-US"/>
        </a:p>
      </dgm:t>
    </dgm:pt>
    <dgm:pt modelId="{A3C04CE0-3F5C-4C9B-A0A9-D38FE58292AD}" type="pres">
      <dgm:prSet presAssocID="{428A6294-2DA4-400A-8EF1-2DB48FC15DC4}" presName="parentText" presStyleLbl="node1" presStyleIdx="0" presStyleCnt="3" custScaleY="14277">
        <dgm:presLayoutVars>
          <dgm:chMax val="0"/>
          <dgm:bulletEnabled val="1"/>
        </dgm:presLayoutVars>
      </dgm:prSet>
      <dgm:spPr/>
      <dgm:t>
        <a:bodyPr/>
        <a:lstStyle/>
        <a:p>
          <a:endParaRPr lang="en-US"/>
        </a:p>
      </dgm:t>
    </dgm:pt>
    <dgm:pt modelId="{E0B8FEE0-A6D7-45BA-B696-F03973F4B1D8}" type="pres">
      <dgm:prSet presAssocID="{B89BAFFF-3807-41BD-81DA-0E383F0F071D}" presName="spacer" presStyleCnt="0"/>
      <dgm:spPr/>
    </dgm:pt>
    <dgm:pt modelId="{8CDCA4D6-A400-4322-B540-E33C24212885}" type="pres">
      <dgm:prSet presAssocID="{6152E892-59DE-46D1-A2DF-D3014E02360F}" presName="parentText" presStyleLbl="node1" presStyleIdx="1" presStyleCnt="3" custScaleY="19134">
        <dgm:presLayoutVars>
          <dgm:chMax val="0"/>
          <dgm:bulletEnabled val="1"/>
        </dgm:presLayoutVars>
      </dgm:prSet>
      <dgm:spPr/>
      <dgm:t>
        <a:bodyPr/>
        <a:lstStyle/>
        <a:p>
          <a:endParaRPr lang="en-GB"/>
        </a:p>
      </dgm:t>
    </dgm:pt>
    <dgm:pt modelId="{6EF9BE7D-C620-4E98-90AA-B420FF5F17A3}" type="pres">
      <dgm:prSet presAssocID="{C190D805-DB78-4308-AF6C-230AC7C2AFD5}" presName="spacer" presStyleCnt="0"/>
      <dgm:spPr/>
    </dgm:pt>
    <dgm:pt modelId="{3040D256-0779-42FF-BCF3-2B9B1070379A}" type="pres">
      <dgm:prSet presAssocID="{7D458C7B-F675-47AA-8EB2-3143EEE0F753}" presName="parentText" presStyleLbl="node1" presStyleIdx="2" presStyleCnt="3" custScaleY="21652" custLinFactY="-6626" custLinFactNeighborX="-597" custLinFactNeighborY="-100000">
        <dgm:presLayoutVars>
          <dgm:chMax val="0"/>
          <dgm:bulletEnabled val="1"/>
        </dgm:presLayoutVars>
      </dgm:prSet>
      <dgm:spPr/>
      <dgm:t>
        <a:bodyPr/>
        <a:lstStyle/>
        <a:p>
          <a:endParaRPr lang="en-GB"/>
        </a:p>
      </dgm:t>
    </dgm:pt>
  </dgm:ptLst>
  <dgm:cxnLst>
    <dgm:cxn modelId="{8D814892-D7F8-408C-9C70-770592BB42FC}" type="presOf" srcId="{7D458C7B-F675-47AA-8EB2-3143EEE0F753}" destId="{3040D256-0779-42FF-BCF3-2B9B1070379A}" srcOrd="0" destOrd="0" presId="urn:microsoft.com/office/officeart/2005/8/layout/vList2"/>
    <dgm:cxn modelId="{8AD3B3E4-44B5-4D46-8940-347A5274A404}" type="presOf" srcId="{6152E892-59DE-46D1-A2DF-D3014E02360F}" destId="{8CDCA4D6-A400-4322-B540-E33C24212885}" srcOrd="0" destOrd="0" presId="urn:microsoft.com/office/officeart/2005/8/layout/vList2"/>
    <dgm:cxn modelId="{B0B2FCA9-2963-49F1-9D7D-9CE460DB1CC9}" srcId="{1B39C0AE-3372-4202-B9F1-EC78167282C5}" destId="{7D458C7B-F675-47AA-8EB2-3143EEE0F753}" srcOrd="2" destOrd="0" parTransId="{99B70ABD-EB22-4B13-A655-794FE3BBC987}" sibTransId="{7CF79AE6-63A4-408A-B2CA-6B7757E64BCD}"/>
    <dgm:cxn modelId="{D2491814-EE24-45DA-9D88-E803B8DC7CC7}" srcId="{1B39C0AE-3372-4202-B9F1-EC78167282C5}" destId="{428A6294-2DA4-400A-8EF1-2DB48FC15DC4}" srcOrd="0" destOrd="0" parTransId="{0284E37A-81AA-4A36-AF98-24AFCD89F7E0}" sibTransId="{B89BAFFF-3807-41BD-81DA-0E383F0F071D}"/>
    <dgm:cxn modelId="{F280CD0F-057E-474B-95F4-A58604463D43}" type="presOf" srcId="{1B39C0AE-3372-4202-B9F1-EC78167282C5}" destId="{9B78B243-D5B6-4690-8D48-1B60EFA3BBD8}" srcOrd="0" destOrd="0" presId="urn:microsoft.com/office/officeart/2005/8/layout/vList2"/>
    <dgm:cxn modelId="{E407D477-2A29-4A9B-8A32-2B8E60460F95}" srcId="{1B39C0AE-3372-4202-B9F1-EC78167282C5}" destId="{6152E892-59DE-46D1-A2DF-D3014E02360F}" srcOrd="1" destOrd="0" parTransId="{C2EB6A19-6339-43FA-9303-6906FBD72831}" sibTransId="{C190D805-DB78-4308-AF6C-230AC7C2AFD5}"/>
    <dgm:cxn modelId="{3385AA9E-4026-4DE0-8021-9E27C9CCCA12}" type="presOf" srcId="{428A6294-2DA4-400A-8EF1-2DB48FC15DC4}" destId="{A3C04CE0-3F5C-4C9B-A0A9-D38FE58292AD}" srcOrd="0" destOrd="0" presId="urn:microsoft.com/office/officeart/2005/8/layout/vList2"/>
    <dgm:cxn modelId="{AED44687-4AE5-460E-9B5A-10A6D87F1BC4}" type="presParOf" srcId="{9B78B243-D5B6-4690-8D48-1B60EFA3BBD8}" destId="{A3C04CE0-3F5C-4C9B-A0A9-D38FE58292AD}" srcOrd="0" destOrd="0" presId="urn:microsoft.com/office/officeart/2005/8/layout/vList2"/>
    <dgm:cxn modelId="{5A79FFF2-78DD-4F09-B61E-F576DCA350CD}" type="presParOf" srcId="{9B78B243-D5B6-4690-8D48-1B60EFA3BBD8}" destId="{E0B8FEE0-A6D7-45BA-B696-F03973F4B1D8}" srcOrd="1" destOrd="0" presId="urn:microsoft.com/office/officeart/2005/8/layout/vList2"/>
    <dgm:cxn modelId="{FE95326F-FEA6-470D-8DD2-60D0EEDF3872}" type="presParOf" srcId="{9B78B243-D5B6-4690-8D48-1B60EFA3BBD8}" destId="{8CDCA4D6-A400-4322-B540-E33C24212885}" srcOrd="2" destOrd="0" presId="urn:microsoft.com/office/officeart/2005/8/layout/vList2"/>
    <dgm:cxn modelId="{2FEE4E1F-C305-49F1-A540-CFCC770796D1}" type="presParOf" srcId="{9B78B243-D5B6-4690-8D48-1B60EFA3BBD8}" destId="{6EF9BE7D-C620-4E98-90AA-B420FF5F17A3}" srcOrd="3" destOrd="0" presId="urn:microsoft.com/office/officeart/2005/8/layout/vList2"/>
    <dgm:cxn modelId="{02766879-5122-463D-9D76-34A38F4CF4B8}" type="presParOf" srcId="{9B78B243-D5B6-4690-8D48-1B60EFA3BBD8}" destId="{3040D256-0779-42FF-BCF3-2B9B1070379A}"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1B39C0AE-3372-4202-B9F1-EC78167282C5}" type="doc">
      <dgm:prSet loTypeId="urn:microsoft.com/office/officeart/2005/8/layout/vList2" loCatId="list" qsTypeId="urn:microsoft.com/office/officeart/2005/8/quickstyle/simple1" qsCatId="simple" csTypeId="urn:microsoft.com/office/officeart/2005/8/colors/colorful4" csCatId="colorful" phldr="1"/>
      <dgm:spPr/>
      <dgm:t>
        <a:bodyPr/>
        <a:lstStyle/>
        <a:p>
          <a:endParaRPr lang="en-US"/>
        </a:p>
      </dgm:t>
    </dgm:pt>
    <dgm:pt modelId="{428A6294-2DA4-400A-8EF1-2DB48FC15DC4}">
      <dgm:prSet custT="1">
        <dgm:style>
          <a:lnRef idx="1">
            <a:schemeClr val="accent1"/>
          </a:lnRef>
          <a:fillRef idx="3">
            <a:schemeClr val="accent1"/>
          </a:fillRef>
          <a:effectRef idx="2">
            <a:schemeClr val="accent1"/>
          </a:effectRef>
          <a:fontRef idx="minor">
            <a:schemeClr val="lt1"/>
          </a:fontRef>
        </dgm:style>
      </dgm:prSet>
      <dgm:spPr/>
      <dgm:t>
        <a:bodyPr/>
        <a:lstStyle/>
        <a:p>
          <a:pPr algn="l" rtl="0"/>
          <a:endParaRPr lang="en-GB" sz="2400" b="1" dirty="0" smtClean="0">
            <a:latin typeface="Arial" pitchFamily="34" charset="0"/>
            <a:cs typeface="Arial" pitchFamily="34" charset="0"/>
          </a:endParaRPr>
        </a:p>
        <a:p>
          <a:pPr algn="just" rtl="0"/>
          <a:r>
            <a:rPr lang="en-GB" sz="2400" b="1" dirty="0" smtClean="0">
              <a:latin typeface="Arial" pitchFamily="34" charset="0"/>
              <a:cs typeface="Arial" pitchFamily="34" charset="0"/>
            </a:rPr>
            <a:t>According to Survey prevailing unemployment rate in Pakistan is: 6.24 Percept </a:t>
          </a:r>
        </a:p>
        <a:p>
          <a:pPr algn="just" rtl="0"/>
          <a:endParaRPr lang="en-GB" sz="2400" b="1" dirty="0" smtClean="0">
            <a:latin typeface="Arial" pitchFamily="34" charset="0"/>
            <a:cs typeface="Arial" pitchFamily="34" charset="0"/>
          </a:endParaRPr>
        </a:p>
        <a:p>
          <a:pPr algn="just" rtl="0"/>
          <a:r>
            <a:rPr lang="en-GB" sz="2400" b="1" dirty="0" smtClean="0">
              <a:solidFill>
                <a:srgbClr val="FFFF00"/>
              </a:solidFill>
              <a:latin typeface="Arial" pitchFamily="34" charset="0"/>
              <a:cs typeface="Arial" pitchFamily="34" charset="0"/>
            </a:rPr>
            <a:t>Youth unemployment rate is 10.5 per cent.</a:t>
          </a:r>
        </a:p>
        <a:p>
          <a:pPr algn="just"/>
          <a:endParaRPr lang="en-GB" sz="2400" b="1" dirty="0" smtClean="0">
            <a:latin typeface="Arial" pitchFamily="34" charset="0"/>
            <a:cs typeface="Arial" pitchFamily="34" charset="0"/>
          </a:endParaRPr>
        </a:p>
        <a:p>
          <a:pPr algn="just"/>
          <a:r>
            <a:rPr lang="en-GB" sz="2400" b="1" dirty="0" smtClean="0">
              <a:latin typeface="Arial" pitchFamily="34" charset="0"/>
              <a:cs typeface="Arial" pitchFamily="34" charset="0"/>
            </a:rPr>
            <a:t> </a:t>
          </a:r>
          <a:r>
            <a:rPr lang="en-GB" sz="2400" b="1" dirty="0" smtClean="0">
              <a:solidFill>
                <a:srgbClr val="FFC000"/>
              </a:solidFill>
              <a:latin typeface="Arial" pitchFamily="34" charset="0"/>
              <a:cs typeface="Arial" pitchFamily="34" charset="0"/>
            </a:rPr>
            <a:t>Youth constitute 63 % of total population </a:t>
          </a:r>
        </a:p>
        <a:p>
          <a:pPr algn="just"/>
          <a:r>
            <a:rPr lang="en-GB" sz="2400" b="1" dirty="0" smtClean="0">
              <a:latin typeface="Arial" pitchFamily="34" charset="0"/>
              <a:cs typeface="Arial" pitchFamily="34" charset="0"/>
            </a:rPr>
            <a:t> </a:t>
          </a:r>
        </a:p>
        <a:p>
          <a:pPr algn="just"/>
          <a:r>
            <a:rPr lang="en-GB" sz="2400" b="1" dirty="0" smtClean="0">
              <a:latin typeface="Arial" pitchFamily="34" charset="0"/>
              <a:cs typeface="Arial" pitchFamily="34" charset="0"/>
            </a:rPr>
            <a:t>This situation indicates that economy is not fully utilizing its youth</a:t>
          </a:r>
        </a:p>
        <a:p>
          <a:pPr algn="just"/>
          <a:r>
            <a:rPr lang="en-GB" sz="2400" b="1" dirty="0" smtClean="0">
              <a:solidFill>
                <a:srgbClr val="FFFF00"/>
              </a:solidFill>
              <a:latin typeface="Arial" pitchFamily="34" charset="0"/>
              <a:cs typeface="Arial" pitchFamily="34" charset="0"/>
            </a:rPr>
            <a:t>A new Action Plan is needed for effective and</a:t>
          </a:r>
        </a:p>
        <a:p>
          <a:pPr algn="just"/>
          <a:r>
            <a:rPr lang="en-GB" sz="2400" b="1" dirty="0" smtClean="0">
              <a:solidFill>
                <a:srgbClr val="FFFF00"/>
              </a:solidFill>
              <a:latin typeface="Arial" pitchFamily="34" charset="0"/>
              <a:cs typeface="Arial" pitchFamily="34" charset="0"/>
            </a:rPr>
            <a:t>productive utilisation of human resource for the socio-economic development of  Pakistan</a:t>
          </a:r>
          <a:endParaRPr lang="en-US" sz="2400" b="1" dirty="0">
            <a:solidFill>
              <a:srgbClr val="FFFF00"/>
            </a:solidFill>
            <a:latin typeface="Arial" pitchFamily="34" charset="0"/>
            <a:cs typeface="Arial" pitchFamily="34" charset="0"/>
          </a:endParaRPr>
        </a:p>
      </dgm:t>
    </dgm:pt>
    <dgm:pt modelId="{0284E37A-81AA-4A36-AF98-24AFCD89F7E0}" type="parTrans" cxnId="{D2491814-EE24-45DA-9D88-E803B8DC7CC7}">
      <dgm:prSet/>
      <dgm:spPr/>
      <dgm:t>
        <a:bodyPr/>
        <a:lstStyle/>
        <a:p>
          <a:endParaRPr lang="en-US"/>
        </a:p>
      </dgm:t>
    </dgm:pt>
    <dgm:pt modelId="{B89BAFFF-3807-41BD-81DA-0E383F0F071D}" type="sibTrans" cxnId="{D2491814-EE24-45DA-9D88-E803B8DC7CC7}">
      <dgm:prSet/>
      <dgm:spPr/>
      <dgm:t>
        <a:bodyPr/>
        <a:lstStyle/>
        <a:p>
          <a:endParaRPr lang="en-US"/>
        </a:p>
      </dgm:t>
    </dgm:pt>
    <dgm:pt modelId="{9B78B243-D5B6-4690-8D48-1B60EFA3BBD8}" type="pres">
      <dgm:prSet presAssocID="{1B39C0AE-3372-4202-B9F1-EC78167282C5}" presName="linear" presStyleCnt="0">
        <dgm:presLayoutVars>
          <dgm:animLvl val="lvl"/>
          <dgm:resizeHandles val="exact"/>
        </dgm:presLayoutVars>
      </dgm:prSet>
      <dgm:spPr/>
      <dgm:t>
        <a:bodyPr/>
        <a:lstStyle/>
        <a:p>
          <a:endParaRPr lang="en-US"/>
        </a:p>
      </dgm:t>
    </dgm:pt>
    <dgm:pt modelId="{A3C04CE0-3F5C-4C9B-A0A9-D38FE58292AD}" type="pres">
      <dgm:prSet presAssocID="{428A6294-2DA4-400A-8EF1-2DB48FC15DC4}" presName="parentText" presStyleLbl="node1" presStyleIdx="0" presStyleCnt="1" custScaleY="453787">
        <dgm:presLayoutVars>
          <dgm:chMax val="0"/>
          <dgm:bulletEnabled val="1"/>
        </dgm:presLayoutVars>
      </dgm:prSet>
      <dgm:spPr/>
      <dgm:t>
        <a:bodyPr/>
        <a:lstStyle/>
        <a:p>
          <a:endParaRPr lang="en-US"/>
        </a:p>
      </dgm:t>
    </dgm:pt>
  </dgm:ptLst>
  <dgm:cxnLst>
    <dgm:cxn modelId="{076CA458-FC53-48FA-A91F-698121189DD7}" type="presOf" srcId="{1B39C0AE-3372-4202-B9F1-EC78167282C5}" destId="{9B78B243-D5B6-4690-8D48-1B60EFA3BBD8}" srcOrd="0" destOrd="0" presId="urn:microsoft.com/office/officeart/2005/8/layout/vList2"/>
    <dgm:cxn modelId="{D2491814-EE24-45DA-9D88-E803B8DC7CC7}" srcId="{1B39C0AE-3372-4202-B9F1-EC78167282C5}" destId="{428A6294-2DA4-400A-8EF1-2DB48FC15DC4}" srcOrd="0" destOrd="0" parTransId="{0284E37A-81AA-4A36-AF98-24AFCD89F7E0}" sibTransId="{B89BAFFF-3807-41BD-81DA-0E383F0F071D}"/>
    <dgm:cxn modelId="{BFFD0C5E-DC89-4D7F-B7CC-130F5EFD7F82}" type="presOf" srcId="{428A6294-2DA4-400A-8EF1-2DB48FC15DC4}" destId="{A3C04CE0-3F5C-4C9B-A0A9-D38FE58292AD}" srcOrd="0" destOrd="0" presId="urn:microsoft.com/office/officeart/2005/8/layout/vList2"/>
    <dgm:cxn modelId="{1ACF907D-EFCD-4270-936B-753F8EEC3194}" type="presParOf" srcId="{9B78B243-D5B6-4690-8D48-1B60EFA3BBD8}" destId="{A3C04CE0-3F5C-4C9B-A0A9-D38FE58292AD}"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1B39C0AE-3372-4202-B9F1-EC78167282C5}" type="doc">
      <dgm:prSet loTypeId="urn:microsoft.com/office/officeart/2005/8/layout/vList2" loCatId="list" qsTypeId="urn:microsoft.com/office/officeart/2005/8/quickstyle/simple1" qsCatId="simple" csTypeId="urn:microsoft.com/office/officeart/2005/8/colors/colorful4" csCatId="colorful" phldr="1"/>
      <dgm:spPr/>
      <dgm:t>
        <a:bodyPr/>
        <a:lstStyle/>
        <a:p>
          <a:endParaRPr lang="en-US"/>
        </a:p>
      </dgm:t>
    </dgm:pt>
    <dgm:pt modelId="{DDA45E33-3301-4B67-950A-1F56E2DD5471}">
      <dgm:prSet/>
      <dgm:spPr/>
      <dgm:t>
        <a:bodyPr/>
        <a:lstStyle/>
        <a:p>
          <a:pPr algn="just" rtl="0"/>
          <a:r>
            <a:rPr lang="en-GB" dirty="0" smtClean="0"/>
            <a:t>Critical thinking, confidence, effective communication skills, teamwork and creativity are essential factors in order to rise up to the ladder of success</a:t>
          </a:r>
        </a:p>
      </dgm:t>
    </dgm:pt>
    <dgm:pt modelId="{D3A15965-4422-4DC9-8A03-04DCB7795C9B}" type="parTrans" cxnId="{33942AAA-6E45-4246-90DB-2D23A9874AA4}">
      <dgm:prSet/>
      <dgm:spPr/>
      <dgm:t>
        <a:bodyPr/>
        <a:lstStyle/>
        <a:p>
          <a:endParaRPr lang="en-US"/>
        </a:p>
      </dgm:t>
    </dgm:pt>
    <dgm:pt modelId="{5535EB78-F775-4B65-8993-3D7D08EDE805}" type="sibTrans" cxnId="{33942AAA-6E45-4246-90DB-2D23A9874AA4}">
      <dgm:prSet/>
      <dgm:spPr/>
      <dgm:t>
        <a:bodyPr/>
        <a:lstStyle/>
        <a:p>
          <a:endParaRPr lang="en-US"/>
        </a:p>
      </dgm:t>
    </dgm:pt>
    <dgm:pt modelId="{9B78B243-D5B6-4690-8D48-1B60EFA3BBD8}" type="pres">
      <dgm:prSet presAssocID="{1B39C0AE-3372-4202-B9F1-EC78167282C5}" presName="linear" presStyleCnt="0">
        <dgm:presLayoutVars>
          <dgm:animLvl val="lvl"/>
          <dgm:resizeHandles val="exact"/>
        </dgm:presLayoutVars>
      </dgm:prSet>
      <dgm:spPr/>
      <dgm:t>
        <a:bodyPr/>
        <a:lstStyle/>
        <a:p>
          <a:endParaRPr lang="en-US"/>
        </a:p>
      </dgm:t>
    </dgm:pt>
    <dgm:pt modelId="{BEBBB8B0-740F-41AA-BEE1-6D0062A06377}" type="pres">
      <dgm:prSet presAssocID="{DDA45E33-3301-4B67-950A-1F56E2DD5471}" presName="parentText" presStyleLbl="node1" presStyleIdx="0" presStyleCnt="1" custScaleY="55918">
        <dgm:presLayoutVars>
          <dgm:chMax val="0"/>
          <dgm:bulletEnabled val="1"/>
        </dgm:presLayoutVars>
      </dgm:prSet>
      <dgm:spPr/>
      <dgm:t>
        <a:bodyPr/>
        <a:lstStyle/>
        <a:p>
          <a:endParaRPr lang="en-US"/>
        </a:p>
      </dgm:t>
    </dgm:pt>
  </dgm:ptLst>
  <dgm:cxnLst>
    <dgm:cxn modelId="{61942F2D-32BF-421B-B168-C7A2D57D4582}" type="presOf" srcId="{1B39C0AE-3372-4202-B9F1-EC78167282C5}" destId="{9B78B243-D5B6-4690-8D48-1B60EFA3BBD8}" srcOrd="0" destOrd="0" presId="urn:microsoft.com/office/officeart/2005/8/layout/vList2"/>
    <dgm:cxn modelId="{95BEC167-17D3-43F2-8D26-B7C2F02D2506}" type="presOf" srcId="{DDA45E33-3301-4B67-950A-1F56E2DD5471}" destId="{BEBBB8B0-740F-41AA-BEE1-6D0062A06377}" srcOrd="0" destOrd="0" presId="urn:microsoft.com/office/officeart/2005/8/layout/vList2"/>
    <dgm:cxn modelId="{33942AAA-6E45-4246-90DB-2D23A9874AA4}" srcId="{1B39C0AE-3372-4202-B9F1-EC78167282C5}" destId="{DDA45E33-3301-4B67-950A-1F56E2DD5471}" srcOrd="0" destOrd="0" parTransId="{D3A15965-4422-4DC9-8A03-04DCB7795C9B}" sibTransId="{5535EB78-F775-4B65-8993-3D7D08EDE805}"/>
    <dgm:cxn modelId="{3BA6F3B4-E1FF-4BD4-873B-F7BE8F96F9E1}" type="presParOf" srcId="{9B78B243-D5B6-4690-8D48-1B60EFA3BBD8}" destId="{BEBBB8B0-740F-41AA-BEE1-6D0062A06377}"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FE89D84D-210E-4916-BD3B-ECB5A758C506}" type="doc">
      <dgm:prSet loTypeId="urn:microsoft.com/office/officeart/2005/8/layout/lProcess3" loCatId="process" qsTypeId="urn:microsoft.com/office/officeart/2005/8/quickstyle/simple1" qsCatId="simple" csTypeId="urn:microsoft.com/office/officeart/2005/8/colors/colorful5" csCatId="colorful" phldr="1"/>
      <dgm:spPr/>
      <dgm:t>
        <a:bodyPr/>
        <a:lstStyle/>
        <a:p>
          <a:endParaRPr lang="en-US"/>
        </a:p>
      </dgm:t>
    </dgm:pt>
    <dgm:pt modelId="{664774E8-1D0A-4D80-BF6A-73858D42DE82}">
      <dgm:prSet/>
      <dgm:spPr/>
      <dgm:t>
        <a:bodyPr/>
        <a:lstStyle/>
        <a:p>
          <a:pPr rtl="0"/>
          <a:r>
            <a:rPr lang="en-US" dirty="0" smtClean="0">
              <a:solidFill>
                <a:srgbClr val="FFFF00"/>
              </a:solidFill>
            </a:rPr>
            <a:t>Good Governance &amp; statesmanship</a:t>
          </a:r>
        </a:p>
      </dgm:t>
    </dgm:pt>
    <dgm:pt modelId="{F8D8537E-7D09-4C22-BCAA-231A89E59820}" type="parTrans" cxnId="{E65A1CAC-BD4F-43E8-910E-786A99E83AFF}">
      <dgm:prSet/>
      <dgm:spPr/>
      <dgm:t>
        <a:bodyPr/>
        <a:lstStyle/>
        <a:p>
          <a:endParaRPr lang="en-US"/>
        </a:p>
      </dgm:t>
    </dgm:pt>
    <dgm:pt modelId="{B4896D42-C807-4240-B758-2C58992613A4}" type="sibTrans" cxnId="{E65A1CAC-BD4F-43E8-910E-786A99E83AFF}">
      <dgm:prSet/>
      <dgm:spPr/>
      <dgm:t>
        <a:bodyPr/>
        <a:lstStyle/>
        <a:p>
          <a:endParaRPr lang="en-US"/>
        </a:p>
      </dgm:t>
    </dgm:pt>
    <dgm:pt modelId="{C6368E00-A781-40B1-BB96-3C8435D53804}">
      <dgm:prSet/>
      <dgm:spPr/>
      <dgm:t>
        <a:bodyPr/>
        <a:lstStyle/>
        <a:p>
          <a:pPr rtl="0"/>
          <a:r>
            <a:rPr lang="en-US" dirty="0" smtClean="0">
              <a:solidFill>
                <a:srgbClr val="FFFF00"/>
              </a:solidFill>
            </a:rPr>
            <a:t>DE politicization &amp; Transparency </a:t>
          </a:r>
        </a:p>
      </dgm:t>
    </dgm:pt>
    <dgm:pt modelId="{7CA00A6C-D88A-46FC-BFAE-B28FEFCB6E09}" type="parTrans" cxnId="{5C39302C-BD6B-4474-A4BD-EBFF399320C3}">
      <dgm:prSet/>
      <dgm:spPr/>
      <dgm:t>
        <a:bodyPr/>
        <a:lstStyle/>
        <a:p>
          <a:endParaRPr lang="en-US"/>
        </a:p>
      </dgm:t>
    </dgm:pt>
    <dgm:pt modelId="{61BFB0AD-9B5E-4677-82A8-9A7B3B5A4B95}" type="sibTrans" cxnId="{5C39302C-BD6B-4474-A4BD-EBFF399320C3}">
      <dgm:prSet/>
      <dgm:spPr/>
      <dgm:t>
        <a:bodyPr/>
        <a:lstStyle/>
        <a:p>
          <a:endParaRPr lang="en-US"/>
        </a:p>
      </dgm:t>
    </dgm:pt>
    <dgm:pt modelId="{13507A8D-A0BF-4398-A211-7B1958043129}">
      <dgm:prSet/>
      <dgm:spPr/>
      <dgm:t>
        <a:bodyPr/>
        <a:lstStyle/>
        <a:p>
          <a:pPr rtl="0"/>
          <a:r>
            <a:rPr lang="en-US" dirty="0" smtClean="0">
              <a:solidFill>
                <a:srgbClr val="FFFF00"/>
              </a:solidFill>
            </a:rPr>
            <a:t>Institutional Building &amp; Academic Freedom </a:t>
          </a:r>
        </a:p>
      </dgm:t>
    </dgm:pt>
    <dgm:pt modelId="{D0068331-23DB-4E86-A9E6-B4149DACBC2E}" type="parTrans" cxnId="{B52C2F59-37EE-4934-A082-04051E839658}">
      <dgm:prSet/>
      <dgm:spPr/>
      <dgm:t>
        <a:bodyPr/>
        <a:lstStyle/>
        <a:p>
          <a:endParaRPr lang="en-US"/>
        </a:p>
      </dgm:t>
    </dgm:pt>
    <dgm:pt modelId="{3D6EB9E3-F023-45FA-90F9-7D6AF352182A}" type="sibTrans" cxnId="{B52C2F59-37EE-4934-A082-04051E839658}">
      <dgm:prSet/>
      <dgm:spPr/>
      <dgm:t>
        <a:bodyPr/>
        <a:lstStyle/>
        <a:p>
          <a:endParaRPr lang="en-US"/>
        </a:p>
      </dgm:t>
    </dgm:pt>
    <dgm:pt modelId="{6A23058D-9EB8-4618-9713-B4AEEE32E26D}" type="pres">
      <dgm:prSet presAssocID="{FE89D84D-210E-4916-BD3B-ECB5A758C506}" presName="Name0" presStyleCnt="0">
        <dgm:presLayoutVars>
          <dgm:chPref val="3"/>
          <dgm:dir/>
          <dgm:animLvl val="lvl"/>
          <dgm:resizeHandles/>
        </dgm:presLayoutVars>
      </dgm:prSet>
      <dgm:spPr/>
      <dgm:t>
        <a:bodyPr/>
        <a:lstStyle/>
        <a:p>
          <a:endParaRPr lang="en-US"/>
        </a:p>
      </dgm:t>
    </dgm:pt>
    <dgm:pt modelId="{50D84721-B0B8-4D94-B868-70A3005E21F1}" type="pres">
      <dgm:prSet presAssocID="{664774E8-1D0A-4D80-BF6A-73858D42DE82}" presName="horFlow" presStyleCnt="0"/>
      <dgm:spPr/>
    </dgm:pt>
    <dgm:pt modelId="{AA5A470C-4819-4FCA-BF23-7DAB8D082BC0}" type="pres">
      <dgm:prSet presAssocID="{664774E8-1D0A-4D80-BF6A-73858D42DE82}" presName="bigChev" presStyleLbl="node1" presStyleIdx="0" presStyleCnt="3" custScaleX="123768"/>
      <dgm:spPr/>
      <dgm:t>
        <a:bodyPr/>
        <a:lstStyle/>
        <a:p>
          <a:endParaRPr lang="en-US"/>
        </a:p>
      </dgm:t>
    </dgm:pt>
    <dgm:pt modelId="{1334FC2C-A235-4B0E-BBA6-609A10F93593}" type="pres">
      <dgm:prSet presAssocID="{664774E8-1D0A-4D80-BF6A-73858D42DE82}" presName="vSp" presStyleCnt="0"/>
      <dgm:spPr/>
    </dgm:pt>
    <dgm:pt modelId="{FFF0C55F-5948-4042-802D-75A4F2797948}" type="pres">
      <dgm:prSet presAssocID="{C6368E00-A781-40B1-BB96-3C8435D53804}" presName="horFlow" presStyleCnt="0"/>
      <dgm:spPr/>
    </dgm:pt>
    <dgm:pt modelId="{4E0A4D0A-1096-49B2-8FC7-3FA02A770FD0}" type="pres">
      <dgm:prSet presAssocID="{C6368E00-A781-40B1-BB96-3C8435D53804}" presName="bigChev" presStyleLbl="node1" presStyleIdx="1" presStyleCnt="3" custScaleX="135361" custLinFactNeighborX="-8007" custLinFactNeighborY="1941"/>
      <dgm:spPr/>
      <dgm:t>
        <a:bodyPr/>
        <a:lstStyle/>
        <a:p>
          <a:endParaRPr lang="en-US"/>
        </a:p>
      </dgm:t>
    </dgm:pt>
    <dgm:pt modelId="{4CC16FE8-6EF8-4B32-961F-FC6DCF22DB14}" type="pres">
      <dgm:prSet presAssocID="{C6368E00-A781-40B1-BB96-3C8435D53804}" presName="vSp" presStyleCnt="0"/>
      <dgm:spPr/>
    </dgm:pt>
    <dgm:pt modelId="{649349CF-7D1A-4B73-824A-D41B6702A35D}" type="pres">
      <dgm:prSet presAssocID="{13507A8D-A0BF-4398-A211-7B1958043129}" presName="horFlow" presStyleCnt="0"/>
      <dgm:spPr/>
    </dgm:pt>
    <dgm:pt modelId="{9CB12CAA-3EB5-4A69-BF9B-1DAF4C2DFAD2}" type="pres">
      <dgm:prSet presAssocID="{13507A8D-A0BF-4398-A211-7B1958043129}" presName="bigChev" presStyleLbl="node1" presStyleIdx="2" presStyleCnt="3" custScaleX="137028"/>
      <dgm:spPr/>
      <dgm:t>
        <a:bodyPr/>
        <a:lstStyle/>
        <a:p>
          <a:endParaRPr lang="en-US"/>
        </a:p>
      </dgm:t>
    </dgm:pt>
  </dgm:ptLst>
  <dgm:cxnLst>
    <dgm:cxn modelId="{08D95B42-11C6-4528-A296-396CF5227078}" type="presOf" srcId="{FE89D84D-210E-4916-BD3B-ECB5A758C506}" destId="{6A23058D-9EB8-4618-9713-B4AEEE32E26D}" srcOrd="0" destOrd="0" presId="urn:microsoft.com/office/officeart/2005/8/layout/lProcess3"/>
    <dgm:cxn modelId="{8563CEA6-CE45-4C8B-90F7-1DC619994363}" type="presOf" srcId="{13507A8D-A0BF-4398-A211-7B1958043129}" destId="{9CB12CAA-3EB5-4A69-BF9B-1DAF4C2DFAD2}" srcOrd="0" destOrd="0" presId="urn:microsoft.com/office/officeart/2005/8/layout/lProcess3"/>
    <dgm:cxn modelId="{E65A1CAC-BD4F-43E8-910E-786A99E83AFF}" srcId="{FE89D84D-210E-4916-BD3B-ECB5A758C506}" destId="{664774E8-1D0A-4D80-BF6A-73858D42DE82}" srcOrd="0" destOrd="0" parTransId="{F8D8537E-7D09-4C22-BCAA-231A89E59820}" sibTransId="{B4896D42-C807-4240-B758-2C58992613A4}"/>
    <dgm:cxn modelId="{F4371A0D-D442-4B70-92DD-596BB19408B2}" type="presOf" srcId="{C6368E00-A781-40B1-BB96-3C8435D53804}" destId="{4E0A4D0A-1096-49B2-8FC7-3FA02A770FD0}" srcOrd="0" destOrd="0" presId="urn:microsoft.com/office/officeart/2005/8/layout/lProcess3"/>
    <dgm:cxn modelId="{B52C2F59-37EE-4934-A082-04051E839658}" srcId="{FE89D84D-210E-4916-BD3B-ECB5A758C506}" destId="{13507A8D-A0BF-4398-A211-7B1958043129}" srcOrd="2" destOrd="0" parTransId="{D0068331-23DB-4E86-A9E6-B4149DACBC2E}" sibTransId="{3D6EB9E3-F023-45FA-90F9-7D6AF352182A}"/>
    <dgm:cxn modelId="{5C39302C-BD6B-4474-A4BD-EBFF399320C3}" srcId="{FE89D84D-210E-4916-BD3B-ECB5A758C506}" destId="{C6368E00-A781-40B1-BB96-3C8435D53804}" srcOrd="1" destOrd="0" parTransId="{7CA00A6C-D88A-46FC-BFAE-B28FEFCB6E09}" sibTransId="{61BFB0AD-9B5E-4677-82A8-9A7B3B5A4B95}"/>
    <dgm:cxn modelId="{F69E1C35-1B8B-423F-AB5E-E8C6ABE0C157}" type="presOf" srcId="{664774E8-1D0A-4D80-BF6A-73858D42DE82}" destId="{AA5A470C-4819-4FCA-BF23-7DAB8D082BC0}" srcOrd="0" destOrd="0" presId="urn:microsoft.com/office/officeart/2005/8/layout/lProcess3"/>
    <dgm:cxn modelId="{E8274983-C54A-4507-B0DF-3DA30E435C9F}" type="presParOf" srcId="{6A23058D-9EB8-4618-9713-B4AEEE32E26D}" destId="{50D84721-B0B8-4D94-B868-70A3005E21F1}" srcOrd="0" destOrd="0" presId="urn:microsoft.com/office/officeart/2005/8/layout/lProcess3"/>
    <dgm:cxn modelId="{4B69E084-49DB-4DEF-93F1-181AD8E2190D}" type="presParOf" srcId="{50D84721-B0B8-4D94-B868-70A3005E21F1}" destId="{AA5A470C-4819-4FCA-BF23-7DAB8D082BC0}" srcOrd="0" destOrd="0" presId="urn:microsoft.com/office/officeart/2005/8/layout/lProcess3"/>
    <dgm:cxn modelId="{A15413B8-7011-4D29-919E-A043EFC39B5A}" type="presParOf" srcId="{6A23058D-9EB8-4618-9713-B4AEEE32E26D}" destId="{1334FC2C-A235-4B0E-BBA6-609A10F93593}" srcOrd="1" destOrd="0" presId="urn:microsoft.com/office/officeart/2005/8/layout/lProcess3"/>
    <dgm:cxn modelId="{47735BF1-BB49-4808-B1BE-C1BD7B3566EF}" type="presParOf" srcId="{6A23058D-9EB8-4618-9713-B4AEEE32E26D}" destId="{FFF0C55F-5948-4042-802D-75A4F2797948}" srcOrd="2" destOrd="0" presId="urn:microsoft.com/office/officeart/2005/8/layout/lProcess3"/>
    <dgm:cxn modelId="{2E38B7B4-EC23-4720-9BC1-045834EA7C3D}" type="presParOf" srcId="{FFF0C55F-5948-4042-802D-75A4F2797948}" destId="{4E0A4D0A-1096-49B2-8FC7-3FA02A770FD0}" srcOrd="0" destOrd="0" presId="urn:microsoft.com/office/officeart/2005/8/layout/lProcess3"/>
    <dgm:cxn modelId="{6A83F5E2-600D-4B4D-B903-B2156B79382A}" type="presParOf" srcId="{6A23058D-9EB8-4618-9713-B4AEEE32E26D}" destId="{4CC16FE8-6EF8-4B32-961F-FC6DCF22DB14}" srcOrd="3" destOrd="0" presId="urn:microsoft.com/office/officeart/2005/8/layout/lProcess3"/>
    <dgm:cxn modelId="{E303640D-ADEB-4EF2-9338-4205929D8E48}" type="presParOf" srcId="{6A23058D-9EB8-4618-9713-B4AEEE32E26D}" destId="{649349CF-7D1A-4B73-824A-D41B6702A35D}" srcOrd="4" destOrd="0" presId="urn:microsoft.com/office/officeart/2005/8/layout/lProcess3"/>
    <dgm:cxn modelId="{374783AF-A047-4F7A-9C9C-4CEFC641C8BA}" type="presParOf" srcId="{649349CF-7D1A-4B73-824A-D41B6702A35D}" destId="{9CB12CAA-3EB5-4A69-BF9B-1DAF4C2DFAD2}" srcOrd="0" destOrd="0" presId="urn:microsoft.com/office/officeart/2005/8/layout/l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8455BA5-7BC3-45D9-A1ED-9835082C4492}" type="doc">
      <dgm:prSet loTypeId="urn:microsoft.com/office/officeart/2005/8/layout/vList2" loCatId="list" qsTypeId="urn:microsoft.com/office/officeart/2005/8/quickstyle/simple1" qsCatId="simple" csTypeId="urn:microsoft.com/office/officeart/2005/8/colors/accent5_5" csCatId="accent5" phldr="1"/>
      <dgm:spPr/>
      <dgm:t>
        <a:bodyPr/>
        <a:lstStyle/>
        <a:p>
          <a:endParaRPr lang="en-US"/>
        </a:p>
      </dgm:t>
    </dgm:pt>
    <dgm:pt modelId="{E40AF784-2C14-4A39-B648-0613086690C3}">
      <dgm:prSet custT="1"/>
      <dgm:spPr/>
      <dgm:t>
        <a:bodyPr/>
        <a:lstStyle/>
        <a:p>
          <a:pPr algn="ctr" rtl="0"/>
          <a:r>
            <a:rPr lang="en-GB" sz="4000" b="1" dirty="0" smtClean="0">
              <a:solidFill>
                <a:srgbClr val="FFFF00"/>
              </a:solidFill>
            </a:rPr>
            <a:t>What is a Skill?</a:t>
          </a:r>
          <a:endParaRPr lang="en-US" sz="2800" dirty="0">
            <a:solidFill>
              <a:srgbClr val="FFFF00"/>
            </a:solidFill>
          </a:endParaRPr>
        </a:p>
      </dgm:t>
    </dgm:pt>
    <dgm:pt modelId="{D1782D49-A56B-4151-9DF1-7255DC156070}" type="parTrans" cxnId="{F69F9B0A-6063-4170-8D9E-56018986321A}">
      <dgm:prSet/>
      <dgm:spPr/>
      <dgm:t>
        <a:bodyPr/>
        <a:lstStyle/>
        <a:p>
          <a:endParaRPr lang="en-US"/>
        </a:p>
      </dgm:t>
    </dgm:pt>
    <dgm:pt modelId="{9BB781C1-AA6C-47E1-9771-EA1265EA9F1A}" type="sibTrans" cxnId="{F69F9B0A-6063-4170-8D9E-56018986321A}">
      <dgm:prSet/>
      <dgm:spPr/>
      <dgm:t>
        <a:bodyPr/>
        <a:lstStyle/>
        <a:p>
          <a:endParaRPr lang="en-US"/>
        </a:p>
      </dgm:t>
    </dgm:pt>
    <dgm:pt modelId="{BE099D99-EED9-4C2B-B788-996B4D787D99}" type="pres">
      <dgm:prSet presAssocID="{48455BA5-7BC3-45D9-A1ED-9835082C4492}" presName="linear" presStyleCnt="0">
        <dgm:presLayoutVars>
          <dgm:animLvl val="lvl"/>
          <dgm:resizeHandles val="exact"/>
        </dgm:presLayoutVars>
      </dgm:prSet>
      <dgm:spPr/>
      <dgm:t>
        <a:bodyPr/>
        <a:lstStyle/>
        <a:p>
          <a:endParaRPr lang="en-US"/>
        </a:p>
      </dgm:t>
    </dgm:pt>
    <dgm:pt modelId="{E38ABBB2-78DC-4AC0-8752-409A3A65BF37}" type="pres">
      <dgm:prSet presAssocID="{E40AF784-2C14-4A39-B648-0613086690C3}" presName="parentText" presStyleLbl="node1" presStyleIdx="0" presStyleCnt="1" custLinFactNeighborY="1399">
        <dgm:presLayoutVars>
          <dgm:chMax val="0"/>
          <dgm:bulletEnabled val="1"/>
        </dgm:presLayoutVars>
      </dgm:prSet>
      <dgm:spPr/>
      <dgm:t>
        <a:bodyPr/>
        <a:lstStyle/>
        <a:p>
          <a:endParaRPr lang="en-US"/>
        </a:p>
      </dgm:t>
    </dgm:pt>
  </dgm:ptLst>
  <dgm:cxnLst>
    <dgm:cxn modelId="{6F7B5471-A85E-4697-8D39-BA14DB13778D}" type="presOf" srcId="{48455BA5-7BC3-45D9-A1ED-9835082C4492}" destId="{BE099D99-EED9-4C2B-B788-996B4D787D99}" srcOrd="0" destOrd="0" presId="urn:microsoft.com/office/officeart/2005/8/layout/vList2"/>
    <dgm:cxn modelId="{D7C0A994-5C98-42F0-8529-1F910949474D}" type="presOf" srcId="{E40AF784-2C14-4A39-B648-0613086690C3}" destId="{E38ABBB2-78DC-4AC0-8752-409A3A65BF37}" srcOrd="0" destOrd="0" presId="urn:microsoft.com/office/officeart/2005/8/layout/vList2"/>
    <dgm:cxn modelId="{F69F9B0A-6063-4170-8D9E-56018986321A}" srcId="{48455BA5-7BC3-45D9-A1ED-9835082C4492}" destId="{E40AF784-2C14-4A39-B648-0613086690C3}" srcOrd="0" destOrd="0" parTransId="{D1782D49-A56B-4151-9DF1-7255DC156070}" sibTransId="{9BB781C1-AA6C-47E1-9771-EA1265EA9F1A}"/>
    <dgm:cxn modelId="{333CDC4F-EC26-4646-A86A-64B4A276ADD9}" type="presParOf" srcId="{BE099D99-EED9-4C2B-B788-996B4D787D99}" destId="{E38ABBB2-78DC-4AC0-8752-409A3A65BF37}"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8455BA5-7BC3-45D9-A1ED-9835082C4492}" type="doc">
      <dgm:prSet loTypeId="urn:microsoft.com/office/officeart/2005/8/layout/vList2" loCatId="list" qsTypeId="urn:microsoft.com/office/officeart/2005/8/quickstyle/simple1" qsCatId="simple" csTypeId="urn:microsoft.com/office/officeart/2005/8/colors/accent5_5" csCatId="accent5" phldr="1"/>
      <dgm:spPr/>
      <dgm:t>
        <a:bodyPr/>
        <a:lstStyle/>
        <a:p>
          <a:endParaRPr lang="en-US"/>
        </a:p>
      </dgm:t>
    </dgm:pt>
    <dgm:pt modelId="{E40AF784-2C14-4A39-B648-0613086690C3}">
      <dgm:prSet custT="1"/>
      <dgm:spPr/>
      <dgm:t>
        <a:bodyPr/>
        <a:lstStyle/>
        <a:p>
          <a:pPr algn="ctr" rtl="0"/>
          <a:r>
            <a:rPr lang="en-GB" sz="4000" b="1" dirty="0" smtClean="0">
              <a:solidFill>
                <a:srgbClr val="FFFF00"/>
              </a:solidFill>
            </a:rPr>
            <a:t>Philosophy of Skill</a:t>
          </a:r>
          <a:endParaRPr lang="en-US" sz="2800" dirty="0">
            <a:solidFill>
              <a:srgbClr val="FFFF00"/>
            </a:solidFill>
          </a:endParaRPr>
        </a:p>
      </dgm:t>
    </dgm:pt>
    <dgm:pt modelId="{D1782D49-A56B-4151-9DF1-7255DC156070}" type="parTrans" cxnId="{F69F9B0A-6063-4170-8D9E-56018986321A}">
      <dgm:prSet/>
      <dgm:spPr/>
      <dgm:t>
        <a:bodyPr/>
        <a:lstStyle/>
        <a:p>
          <a:endParaRPr lang="en-US"/>
        </a:p>
      </dgm:t>
    </dgm:pt>
    <dgm:pt modelId="{9BB781C1-AA6C-47E1-9771-EA1265EA9F1A}" type="sibTrans" cxnId="{F69F9B0A-6063-4170-8D9E-56018986321A}">
      <dgm:prSet/>
      <dgm:spPr/>
      <dgm:t>
        <a:bodyPr/>
        <a:lstStyle/>
        <a:p>
          <a:endParaRPr lang="en-US"/>
        </a:p>
      </dgm:t>
    </dgm:pt>
    <dgm:pt modelId="{BE099D99-EED9-4C2B-B788-996B4D787D99}" type="pres">
      <dgm:prSet presAssocID="{48455BA5-7BC3-45D9-A1ED-9835082C4492}" presName="linear" presStyleCnt="0">
        <dgm:presLayoutVars>
          <dgm:animLvl val="lvl"/>
          <dgm:resizeHandles val="exact"/>
        </dgm:presLayoutVars>
      </dgm:prSet>
      <dgm:spPr/>
      <dgm:t>
        <a:bodyPr/>
        <a:lstStyle/>
        <a:p>
          <a:endParaRPr lang="en-US"/>
        </a:p>
      </dgm:t>
    </dgm:pt>
    <dgm:pt modelId="{E38ABBB2-78DC-4AC0-8752-409A3A65BF37}" type="pres">
      <dgm:prSet presAssocID="{E40AF784-2C14-4A39-B648-0613086690C3}" presName="parentText" presStyleLbl="node1" presStyleIdx="0" presStyleCnt="1" custLinFactNeighborY="1399">
        <dgm:presLayoutVars>
          <dgm:chMax val="0"/>
          <dgm:bulletEnabled val="1"/>
        </dgm:presLayoutVars>
      </dgm:prSet>
      <dgm:spPr/>
      <dgm:t>
        <a:bodyPr/>
        <a:lstStyle/>
        <a:p>
          <a:endParaRPr lang="en-US"/>
        </a:p>
      </dgm:t>
    </dgm:pt>
  </dgm:ptLst>
  <dgm:cxnLst>
    <dgm:cxn modelId="{13641E60-7A90-4649-BAB7-D2AF42C364E7}" type="presOf" srcId="{E40AF784-2C14-4A39-B648-0613086690C3}" destId="{E38ABBB2-78DC-4AC0-8752-409A3A65BF37}" srcOrd="0" destOrd="0" presId="urn:microsoft.com/office/officeart/2005/8/layout/vList2"/>
    <dgm:cxn modelId="{D3E035A0-979A-423A-AD4D-5CDD37DEA61A}" type="presOf" srcId="{48455BA5-7BC3-45D9-A1ED-9835082C4492}" destId="{BE099D99-EED9-4C2B-B788-996B4D787D99}" srcOrd="0" destOrd="0" presId="urn:microsoft.com/office/officeart/2005/8/layout/vList2"/>
    <dgm:cxn modelId="{F69F9B0A-6063-4170-8D9E-56018986321A}" srcId="{48455BA5-7BC3-45D9-A1ED-9835082C4492}" destId="{E40AF784-2C14-4A39-B648-0613086690C3}" srcOrd="0" destOrd="0" parTransId="{D1782D49-A56B-4151-9DF1-7255DC156070}" sibTransId="{9BB781C1-AA6C-47E1-9771-EA1265EA9F1A}"/>
    <dgm:cxn modelId="{9864F5C7-9702-4130-B550-26B5A03090BA}" type="presParOf" srcId="{BE099D99-EED9-4C2B-B788-996B4D787D99}" destId="{E38ABBB2-78DC-4AC0-8752-409A3A65BF37}"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48455BA5-7BC3-45D9-A1ED-9835082C4492}" type="doc">
      <dgm:prSet loTypeId="urn:microsoft.com/office/officeart/2005/8/layout/vList2" loCatId="list" qsTypeId="urn:microsoft.com/office/officeart/2005/8/quickstyle/simple1" qsCatId="simple" csTypeId="urn:microsoft.com/office/officeart/2005/8/colors/accent5_5" csCatId="accent5" phldr="1"/>
      <dgm:spPr/>
      <dgm:t>
        <a:bodyPr/>
        <a:lstStyle/>
        <a:p>
          <a:endParaRPr lang="en-US"/>
        </a:p>
      </dgm:t>
    </dgm:pt>
    <dgm:pt modelId="{E40AF784-2C14-4A39-B648-0613086690C3}">
      <dgm:prSet custT="1"/>
      <dgm:spPr/>
      <dgm:t>
        <a:bodyPr/>
        <a:lstStyle/>
        <a:p>
          <a:pPr algn="ctr" rtl="0"/>
          <a:r>
            <a:rPr lang="en-GB" sz="4000" b="1" dirty="0" smtClean="0">
              <a:solidFill>
                <a:srgbClr val="FFFF00"/>
              </a:solidFill>
            </a:rPr>
            <a:t>What is a Qualification?</a:t>
          </a:r>
          <a:endParaRPr lang="en-US" sz="2800" dirty="0">
            <a:solidFill>
              <a:srgbClr val="FFFF00"/>
            </a:solidFill>
          </a:endParaRPr>
        </a:p>
      </dgm:t>
    </dgm:pt>
    <dgm:pt modelId="{D1782D49-A56B-4151-9DF1-7255DC156070}" type="parTrans" cxnId="{F69F9B0A-6063-4170-8D9E-56018986321A}">
      <dgm:prSet/>
      <dgm:spPr/>
      <dgm:t>
        <a:bodyPr/>
        <a:lstStyle/>
        <a:p>
          <a:endParaRPr lang="en-US"/>
        </a:p>
      </dgm:t>
    </dgm:pt>
    <dgm:pt modelId="{9BB781C1-AA6C-47E1-9771-EA1265EA9F1A}" type="sibTrans" cxnId="{F69F9B0A-6063-4170-8D9E-56018986321A}">
      <dgm:prSet/>
      <dgm:spPr/>
      <dgm:t>
        <a:bodyPr/>
        <a:lstStyle/>
        <a:p>
          <a:endParaRPr lang="en-US"/>
        </a:p>
      </dgm:t>
    </dgm:pt>
    <dgm:pt modelId="{BE099D99-EED9-4C2B-B788-996B4D787D99}" type="pres">
      <dgm:prSet presAssocID="{48455BA5-7BC3-45D9-A1ED-9835082C4492}" presName="linear" presStyleCnt="0">
        <dgm:presLayoutVars>
          <dgm:animLvl val="lvl"/>
          <dgm:resizeHandles val="exact"/>
        </dgm:presLayoutVars>
      </dgm:prSet>
      <dgm:spPr/>
      <dgm:t>
        <a:bodyPr/>
        <a:lstStyle/>
        <a:p>
          <a:endParaRPr lang="en-US"/>
        </a:p>
      </dgm:t>
    </dgm:pt>
    <dgm:pt modelId="{E38ABBB2-78DC-4AC0-8752-409A3A65BF37}" type="pres">
      <dgm:prSet presAssocID="{E40AF784-2C14-4A39-B648-0613086690C3}" presName="parentText" presStyleLbl="node1" presStyleIdx="0" presStyleCnt="1" custLinFactNeighborY="1399">
        <dgm:presLayoutVars>
          <dgm:chMax val="0"/>
          <dgm:bulletEnabled val="1"/>
        </dgm:presLayoutVars>
      </dgm:prSet>
      <dgm:spPr/>
      <dgm:t>
        <a:bodyPr/>
        <a:lstStyle/>
        <a:p>
          <a:endParaRPr lang="en-US"/>
        </a:p>
      </dgm:t>
    </dgm:pt>
  </dgm:ptLst>
  <dgm:cxnLst>
    <dgm:cxn modelId="{0EAA4D68-2EA9-462D-BAC3-C6DD528F546F}" type="presOf" srcId="{E40AF784-2C14-4A39-B648-0613086690C3}" destId="{E38ABBB2-78DC-4AC0-8752-409A3A65BF37}" srcOrd="0" destOrd="0" presId="urn:microsoft.com/office/officeart/2005/8/layout/vList2"/>
    <dgm:cxn modelId="{F69F9B0A-6063-4170-8D9E-56018986321A}" srcId="{48455BA5-7BC3-45D9-A1ED-9835082C4492}" destId="{E40AF784-2C14-4A39-B648-0613086690C3}" srcOrd="0" destOrd="0" parTransId="{D1782D49-A56B-4151-9DF1-7255DC156070}" sibTransId="{9BB781C1-AA6C-47E1-9771-EA1265EA9F1A}"/>
    <dgm:cxn modelId="{D2650156-6888-4CB9-81BF-A61DEAD9B697}" type="presOf" srcId="{48455BA5-7BC3-45D9-A1ED-9835082C4492}" destId="{BE099D99-EED9-4C2B-B788-996B4D787D99}" srcOrd="0" destOrd="0" presId="urn:microsoft.com/office/officeart/2005/8/layout/vList2"/>
    <dgm:cxn modelId="{EB6C9639-4CAE-4128-B62A-3A2CB8BB7ADD}" type="presParOf" srcId="{BE099D99-EED9-4C2B-B788-996B4D787D99}" destId="{E38ABBB2-78DC-4AC0-8752-409A3A65BF37}"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48455BA5-7BC3-45D9-A1ED-9835082C4492}" type="doc">
      <dgm:prSet loTypeId="urn:microsoft.com/office/officeart/2005/8/layout/vList2" loCatId="list" qsTypeId="urn:microsoft.com/office/officeart/2005/8/quickstyle/simple1" qsCatId="simple" csTypeId="urn:microsoft.com/office/officeart/2005/8/colors/accent5_5" csCatId="accent5" phldr="1"/>
      <dgm:spPr/>
      <dgm:t>
        <a:bodyPr/>
        <a:lstStyle/>
        <a:p>
          <a:endParaRPr lang="en-US"/>
        </a:p>
      </dgm:t>
    </dgm:pt>
    <dgm:pt modelId="{E40AF784-2C14-4A39-B648-0613086690C3}">
      <dgm:prSet custT="1"/>
      <dgm:spPr/>
      <dgm:t>
        <a:bodyPr/>
        <a:lstStyle/>
        <a:p>
          <a:pPr algn="ctr" rtl="0"/>
          <a:r>
            <a:rPr lang="en-GB" sz="4000" b="1" dirty="0" smtClean="0">
              <a:solidFill>
                <a:srgbClr val="FFFF00"/>
              </a:solidFill>
            </a:rPr>
            <a:t>Philosophy of Qualification?</a:t>
          </a:r>
          <a:endParaRPr lang="en-US" sz="2800" dirty="0">
            <a:solidFill>
              <a:srgbClr val="FFFF00"/>
            </a:solidFill>
          </a:endParaRPr>
        </a:p>
      </dgm:t>
    </dgm:pt>
    <dgm:pt modelId="{D1782D49-A56B-4151-9DF1-7255DC156070}" type="parTrans" cxnId="{F69F9B0A-6063-4170-8D9E-56018986321A}">
      <dgm:prSet/>
      <dgm:spPr/>
      <dgm:t>
        <a:bodyPr/>
        <a:lstStyle/>
        <a:p>
          <a:endParaRPr lang="en-US"/>
        </a:p>
      </dgm:t>
    </dgm:pt>
    <dgm:pt modelId="{9BB781C1-AA6C-47E1-9771-EA1265EA9F1A}" type="sibTrans" cxnId="{F69F9B0A-6063-4170-8D9E-56018986321A}">
      <dgm:prSet/>
      <dgm:spPr/>
      <dgm:t>
        <a:bodyPr/>
        <a:lstStyle/>
        <a:p>
          <a:endParaRPr lang="en-US"/>
        </a:p>
      </dgm:t>
    </dgm:pt>
    <dgm:pt modelId="{BE099D99-EED9-4C2B-B788-996B4D787D99}" type="pres">
      <dgm:prSet presAssocID="{48455BA5-7BC3-45D9-A1ED-9835082C4492}" presName="linear" presStyleCnt="0">
        <dgm:presLayoutVars>
          <dgm:animLvl val="lvl"/>
          <dgm:resizeHandles val="exact"/>
        </dgm:presLayoutVars>
      </dgm:prSet>
      <dgm:spPr/>
      <dgm:t>
        <a:bodyPr/>
        <a:lstStyle/>
        <a:p>
          <a:endParaRPr lang="en-US"/>
        </a:p>
      </dgm:t>
    </dgm:pt>
    <dgm:pt modelId="{E38ABBB2-78DC-4AC0-8752-409A3A65BF37}" type="pres">
      <dgm:prSet presAssocID="{E40AF784-2C14-4A39-B648-0613086690C3}" presName="parentText" presStyleLbl="node1" presStyleIdx="0" presStyleCnt="1" custLinFactNeighborY="1399">
        <dgm:presLayoutVars>
          <dgm:chMax val="0"/>
          <dgm:bulletEnabled val="1"/>
        </dgm:presLayoutVars>
      </dgm:prSet>
      <dgm:spPr/>
      <dgm:t>
        <a:bodyPr/>
        <a:lstStyle/>
        <a:p>
          <a:endParaRPr lang="en-US"/>
        </a:p>
      </dgm:t>
    </dgm:pt>
  </dgm:ptLst>
  <dgm:cxnLst>
    <dgm:cxn modelId="{A814AE76-0BE5-4BE4-9C5C-5E3C305F7F2F}" type="presOf" srcId="{48455BA5-7BC3-45D9-A1ED-9835082C4492}" destId="{BE099D99-EED9-4C2B-B788-996B4D787D99}" srcOrd="0" destOrd="0" presId="urn:microsoft.com/office/officeart/2005/8/layout/vList2"/>
    <dgm:cxn modelId="{F69F9B0A-6063-4170-8D9E-56018986321A}" srcId="{48455BA5-7BC3-45D9-A1ED-9835082C4492}" destId="{E40AF784-2C14-4A39-B648-0613086690C3}" srcOrd="0" destOrd="0" parTransId="{D1782D49-A56B-4151-9DF1-7255DC156070}" sibTransId="{9BB781C1-AA6C-47E1-9771-EA1265EA9F1A}"/>
    <dgm:cxn modelId="{E864994B-1E4C-49EF-AE08-29669BBA9244}" type="presOf" srcId="{E40AF784-2C14-4A39-B648-0613086690C3}" destId="{E38ABBB2-78DC-4AC0-8752-409A3A65BF37}" srcOrd="0" destOrd="0" presId="urn:microsoft.com/office/officeart/2005/8/layout/vList2"/>
    <dgm:cxn modelId="{AC5F7D22-FF27-4154-B958-D81F68C8845E}" type="presParOf" srcId="{BE099D99-EED9-4C2B-B788-996B4D787D99}" destId="{E38ABBB2-78DC-4AC0-8752-409A3A65BF37}"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48455BA5-7BC3-45D9-A1ED-9835082C4492}" type="doc">
      <dgm:prSet loTypeId="urn:microsoft.com/office/officeart/2005/8/layout/vList2" loCatId="list" qsTypeId="urn:microsoft.com/office/officeart/2005/8/quickstyle/simple1" qsCatId="simple" csTypeId="urn:microsoft.com/office/officeart/2005/8/colors/accent5_5" csCatId="accent5" phldr="1"/>
      <dgm:spPr/>
      <dgm:t>
        <a:bodyPr/>
        <a:lstStyle/>
        <a:p>
          <a:endParaRPr lang="en-US"/>
        </a:p>
      </dgm:t>
    </dgm:pt>
    <dgm:pt modelId="{E40AF784-2C14-4A39-B648-0613086690C3}">
      <dgm:prSet custT="1"/>
      <dgm:spPr/>
      <dgm:t>
        <a:bodyPr/>
        <a:lstStyle/>
        <a:p>
          <a:pPr algn="ctr" rtl="0"/>
          <a:r>
            <a:rPr lang="en-GB" sz="4000" b="1" dirty="0" smtClean="0">
              <a:solidFill>
                <a:srgbClr val="FFFF00"/>
              </a:solidFill>
            </a:rPr>
            <a:t>Skills Recognition</a:t>
          </a:r>
          <a:endParaRPr lang="en-US" sz="2800" dirty="0">
            <a:solidFill>
              <a:srgbClr val="FFFF00"/>
            </a:solidFill>
          </a:endParaRPr>
        </a:p>
      </dgm:t>
    </dgm:pt>
    <dgm:pt modelId="{D1782D49-A56B-4151-9DF1-7255DC156070}" type="parTrans" cxnId="{F69F9B0A-6063-4170-8D9E-56018986321A}">
      <dgm:prSet/>
      <dgm:spPr/>
      <dgm:t>
        <a:bodyPr/>
        <a:lstStyle/>
        <a:p>
          <a:endParaRPr lang="en-US"/>
        </a:p>
      </dgm:t>
    </dgm:pt>
    <dgm:pt modelId="{9BB781C1-AA6C-47E1-9771-EA1265EA9F1A}" type="sibTrans" cxnId="{F69F9B0A-6063-4170-8D9E-56018986321A}">
      <dgm:prSet/>
      <dgm:spPr/>
      <dgm:t>
        <a:bodyPr/>
        <a:lstStyle/>
        <a:p>
          <a:endParaRPr lang="en-US"/>
        </a:p>
      </dgm:t>
    </dgm:pt>
    <dgm:pt modelId="{BE099D99-EED9-4C2B-B788-996B4D787D99}" type="pres">
      <dgm:prSet presAssocID="{48455BA5-7BC3-45D9-A1ED-9835082C4492}" presName="linear" presStyleCnt="0">
        <dgm:presLayoutVars>
          <dgm:animLvl val="lvl"/>
          <dgm:resizeHandles val="exact"/>
        </dgm:presLayoutVars>
      </dgm:prSet>
      <dgm:spPr/>
      <dgm:t>
        <a:bodyPr/>
        <a:lstStyle/>
        <a:p>
          <a:endParaRPr lang="en-US"/>
        </a:p>
      </dgm:t>
    </dgm:pt>
    <dgm:pt modelId="{E38ABBB2-78DC-4AC0-8752-409A3A65BF37}" type="pres">
      <dgm:prSet presAssocID="{E40AF784-2C14-4A39-B648-0613086690C3}" presName="parentText" presStyleLbl="node1" presStyleIdx="0" presStyleCnt="1" custLinFactNeighborY="1399">
        <dgm:presLayoutVars>
          <dgm:chMax val="0"/>
          <dgm:bulletEnabled val="1"/>
        </dgm:presLayoutVars>
      </dgm:prSet>
      <dgm:spPr/>
      <dgm:t>
        <a:bodyPr/>
        <a:lstStyle/>
        <a:p>
          <a:endParaRPr lang="en-US"/>
        </a:p>
      </dgm:t>
    </dgm:pt>
  </dgm:ptLst>
  <dgm:cxnLst>
    <dgm:cxn modelId="{72DBE7C0-143E-4D10-B7E8-2CEBCB250C75}" type="presOf" srcId="{E40AF784-2C14-4A39-B648-0613086690C3}" destId="{E38ABBB2-78DC-4AC0-8752-409A3A65BF37}" srcOrd="0" destOrd="0" presId="urn:microsoft.com/office/officeart/2005/8/layout/vList2"/>
    <dgm:cxn modelId="{F69F9B0A-6063-4170-8D9E-56018986321A}" srcId="{48455BA5-7BC3-45D9-A1ED-9835082C4492}" destId="{E40AF784-2C14-4A39-B648-0613086690C3}" srcOrd="0" destOrd="0" parTransId="{D1782D49-A56B-4151-9DF1-7255DC156070}" sibTransId="{9BB781C1-AA6C-47E1-9771-EA1265EA9F1A}"/>
    <dgm:cxn modelId="{53D4B0ED-5C86-4F43-AB57-560525782E1B}" type="presOf" srcId="{48455BA5-7BC3-45D9-A1ED-9835082C4492}" destId="{BE099D99-EED9-4C2B-B788-996B4D787D99}" srcOrd="0" destOrd="0" presId="urn:microsoft.com/office/officeart/2005/8/layout/vList2"/>
    <dgm:cxn modelId="{9A461B20-F45C-43F2-BEBA-36CEAE7B4AF0}" type="presParOf" srcId="{BE099D99-EED9-4C2B-B788-996B4D787D99}" destId="{E38ABBB2-78DC-4AC0-8752-409A3A65BF37}"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48455BA5-7BC3-45D9-A1ED-9835082C4492}" type="doc">
      <dgm:prSet loTypeId="urn:microsoft.com/office/officeart/2005/8/layout/vList2" loCatId="list" qsTypeId="urn:microsoft.com/office/officeart/2005/8/quickstyle/simple1" qsCatId="simple" csTypeId="urn:microsoft.com/office/officeart/2005/8/colors/accent5_5" csCatId="accent5" phldr="1"/>
      <dgm:spPr/>
      <dgm:t>
        <a:bodyPr/>
        <a:lstStyle/>
        <a:p>
          <a:endParaRPr lang="en-US"/>
        </a:p>
      </dgm:t>
    </dgm:pt>
    <dgm:pt modelId="{E40AF784-2C14-4A39-B648-0613086690C3}">
      <dgm:prSet custT="1"/>
      <dgm:spPr/>
      <dgm:t>
        <a:bodyPr/>
        <a:lstStyle/>
        <a:p>
          <a:pPr algn="ctr" rtl="0"/>
          <a:r>
            <a:rPr lang="en-GB" sz="4000" b="1" dirty="0" smtClean="0">
              <a:solidFill>
                <a:srgbClr val="FFFF00"/>
              </a:solidFill>
            </a:rPr>
            <a:t>Recognition of Skills &amp; Qualification</a:t>
          </a:r>
          <a:endParaRPr lang="en-US" sz="2800" dirty="0">
            <a:solidFill>
              <a:srgbClr val="FFFF00"/>
            </a:solidFill>
          </a:endParaRPr>
        </a:p>
      </dgm:t>
    </dgm:pt>
    <dgm:pt modelId="{D1782D49-A56B-4151-9DF1-7255DC156070}" type="parTrans" cxnId="{F69F9B0A-6063-4170-8D9E-56018986321A}">
      <dgm:prSet/>
      <dgm:spPr/>
      <dgm:t>
        <a:bodyPr/>
        <a:lstStyle/>
        <a:p>
          <a:endParaRPr lang="en-US"/>
        </a:p>
      </dgm:t>
    </dgm:pt>
    <dgm:pt modelId="{9BB781C1-AA6C-47E1-9771-EA1265EA9F1A}" type="sibTrans" cxnId="{F69F9B0A-6063-4170-8D9E-56018986321A}">
      <dgm:prSet/>
      <dgm:spPr/>
      <dgm:t>
        <a:bodyPr/>
        <a:lstStyle/>
        <a:p>
          <a:endParaRPr lang="en-US"/>
        </a:p>
      </dgm:t>
    </dgm:pt>
    <dgm:pt modelId="{BE099D99-EED9-4C2B-B788-996B4D787D99}" type="pres">
      <dgm:prSet presAssocID="{48455BA5-7BC3-45D9-A1ED-9835082C4492}" presName="linear" presStyleCnt="0">
        <dgm:presLayoutVars>
          <dgm:animLvl val="lvl"/>
          <dgm:resizeHandles val="exact"/>
        </dgm:presLayoutVars>
      </dgm:prSet>
      <dgm:spPr/>
      <dgm:t>
        <a:bodyPr/>
        <a:lstStyle/>
        <a:p>
          <a:endParaRPr lang="en-US"/>
        </a:p>
      </dgm:t>
    </dgm:pt>
    <dgm:pt modelId="{E38ABBB2-78DC-4AC0-8752-409A3A65BF37}" type="pres">
      <dgm:prSet presAssocID="{E40AF784-2C14-4A39-B648-0613086690C3}" presName="parentText" presStyleLbl="node1" presStyleIdx="0" presStyleCnt="1" custLinFactNeighborY="1399">
        <dgm:presLayoutVars>
          <dgm:chMax val="0"/>
          <dgm:bulletEnabled val="1"/>
        </dgm:presLayoutVars>
      </dgm:prSet>
      <dgm:spPr/>
      <dgm:t>
        <a:bodyPr/>
        <a:lstStyle/>
        <a:p>
          <a:endParaRPr lang="en-US"/>
        </a:p>
      </dgm:t>
    </dgm:pt>
  </dgm:ptLst>
  <dgm:cxnLst>
    <dgm:cxn modelId="{CAECE619-43A8-4749-9A42-CF97A5A37F52}" type="presOf" srcId="{48455BA5-7BC3-45D9-A1ED-9835082C4492}" destId="{BE099D99-EED9-4C2B-B788-996B4D787D99}" srcOrd="0" destOrd="0" presId="urn:microsoft.com/office/officeart/2005/8/layout/vList2"/>
    <dgm:cxn modelId="{F69F9B0A-6063-4170-8D9E-56018986321A}" srcId="{48455BA5-7BC3-45D9-A1ED-9835082C4492}" destId="{E40AF784-2C14-4A39-B648-0613086690C3}" srcOrd="0" destOrd="0" parTransId="{D1782D49-A56B-4151-9DF1-7255DC156070}" sibTransId="{9BB781C1-AA6C-47E1-9771-EA1265EA9F1A}"/>
    <dgm:cxn modelId="{72C7092E-2259-4405-8867-3AAAA0F3903D}" type="presOf" srcId="{E40AF784-2C14-4A39-B648-0613086690C3}" destId="{E38ABBB2-78DC-4AC0-8752-409A3A65BF37}" srcOrd="0" destOrd="0" presId="urn:microsoft.com/office/officeart/2005/8/layout/vList2"/>
    <dgm:cxn modelId="{36C201A0-EF6B-435F-8C6A-CFBED177C280}" type="presParOf" srcId="{BE099D99-EED9-4C2B-B788-996B4D787D99}" destId="{E38ABBB2-78DC-4AC0-8752-409A3A65BF37}"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48455BA5-7BC3-45D9-A1ED-9835082C4492}" type="doc">
      <dgm:prSet loTypeId="urn:microsoft.com/office/officeart/2005/8/layout/vList2" loCatId="list" qsTypeId="urn:microsoft.com/office/officeart/2005/8/quickstyle/simple1" qsCatId="simple" csTypeId="urn:microsoft.com/office/officeart/2005/8/colors/accent5_5" csCatId="accent5" phldr="1"/>
      <dgm:spPr/>
      <dgm:t>
        <a:bodyPr/>
        <a:lstStyle/>
        <a:p>
          <a:endParaRPr lang="en-US"/>
        </a:p>
      </dgm:t>
    </dgm:pt>
    <dgm:pt modelId="{E40AF784-2C14-4A39-B648-0613086690C3}">
      <dgm:prSet custT="1"/>
      <dgm:spPr/>
      <dgm:t>
        <a:bodyPr/>
        <a:lstStyle/>
        <a:p>
          <a:pPr algn="ctr" rtl="0"/>
          <a:r>
            <a:rPr lang="en-GB" sz="2800" b="1" dirty="0" smtClean="0">
              <a:solidFill>
                <a:srgbClr val="FFFF00"/>
              </a:solidFill>
            </a:rPr>
            <a:t>EU as Case Study:  for Recognition of Skills &amp; Qualification</a:t>
          </a:r>
          <a:endParaRPr lang="en-US" sz="2800" dirty="0">
            <a:solidFill>
              <a:srgbClr val="FFFF00"/>
            </a:solidFill>
          </a:endParaRPr>
        </a:p>
      </dgm:t>
    </dgm:pt>
    <dgm:pt modelId="{D1782D49-A56B-4151-9DF1-7255DC156070}" type="parTrans" cxnId="{F69F9B0A-6063-4170-8D9E-56018986321A}">
      <dgm:prSet/>
      <dgm:spPr/>
      <dgm:t>
        <a:bodyPr/>
        <a:lstStyle/>
        <a:p>
          <a:endParaRPr lang="en-US"/>
        </a:p>
      </dgm:t>
    </dgm:pt>
    <dgm:pt modelId="{9BB781C1-AA6C-47E1-9771-EA1265EA9F1A}" type="sibTrans" cxnId="{F69F9B0A-6063-4170-8D9E-56018986321A}">
      <dgm:prSet/>
      <dgm:spPr/>
      <dgm:t>
        <a:bodyPr/>
        <a:lstStyle/>
        <a:p>
          <a:endParaRPr lang="en-US"/>
        </a:p>
      </dgm:t>
    </dgm:pt>
    <dgm:pt modelId="{BE099D99-EED9-4C2B-B788-996B4D787D99}" type="pres">
      <dgm:prSet presAssocID="{48455BA5-7BC3-45D9-A1ED-9835082C4492}" presName="linear" presStyleCnt="0">
        <dgm:presLayoutVars>
          <dgm:animLvl val="lvl"/>
          <dgm:resizeHandles val="exact"/>
        </dgm:presLayoutVars>
      </dgm:prSet>
      <dgm:spPr/>
      <dgm:t>
        <a:bodyPr/>
        <a:lstStyle/>
        <a:p>
          <a:endParaRPr lang="en-US"/>
        </a:p>
      </dgm:t>
    </dgm:pt>
    <dgm:pt modelId="{E38ABBB2-78DC-4AC0-8752-409A3A65BF37}" type="pres">
      <dgm:prSet presAssocID="{E40AF784-2C14-4A39-B648-0613086690C3}" presName="parentText" presStyleLbl="node1" presStyleIdx="0" presStyleCnt="1" custLinFactNeighborY="1399">
        <dgm:presLayoutVars>
          <dgm:chMax val="0"/>
          <dgm:bulletEnabled val="1"/>
        </dgm:presLayoutVars>
      </dgm:prSet>
      <dgm:spPr/>
      <dgm:t>
        <a:bodyPr/>
        <a:lstStyle/>
        <a:p>
          <a:endParaRPr lang="en-US"/>
        </a:p>
      </dgm:t>
    </dgm:pt>
  </dgm:ptLst>
  <dgm:cxnLst>
    <dgm:cxn modelId="{4D49B9C1-A8DA-4FCB-8281-D9732F4B668A}" type="presOf" srcId="{E40AF784-2C14-4A39-B648-0613086690C3}" destId="{E38ABBB2-78DC-4AC0-8752-409A3A65BF37}" srcOrd="0" destOrd="0" presId="urn:microsoft.com/office/officeart/2005/8/layout/vList2"/>
    <dgm:cxn modelId="{E4777B2E-2322-4781-99B4-B2E8FC53FF75}" type="presOf" srcId="{48455BA5-7BC3-45D9-A1ED-9835082C4492}" destId="{BE099D99-EED9-4C2B-B788-996B4D787D99}" srcOrd="0" destOrd="0" presId="urn:microsoft.com/office/officeart/2005/8/layout/vList2"/>
    <dgm:cxn modelId="{F69F9B0A-6063-4170-8D9E-56018986321A}" srcId="{48455BA5-7BC3-45D9-A1ED-9835082C4492}" destId="{E40AF784-2C14-4A39-B648-0613086690C3}" srcOrd="0" destOrd="0" parTransId="{D1782D49-A56B-4151-9DF1-7255DC156070}" sibTransId="{9BB781C1-AA6C-47E1-9771-EA1265EA9F1A}"/>
    <dgm:cxn modelId="{06A7617E-BEE3-46C0-9B32-ED6D9D14232E}" type="presParOf" srcId="{BE099D99-EED9-4C2B-B788-996B4D787D99}" destId="{E38ABBB2-78DC-4AC0-8752-409A3A65BF37}"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3CD702D-6578-45C4-915A-29354C00E6D7}">
      <dsp:nvSpPr>
        <dsp:cNvPr id="0" name=""/>
        <dsp:cNvSpPr/>
      </dsp:nvSpPr>
      <dsp:spPr>
        <a:xfrm>
          <a:off x="0" y="539"/>
          <a:ext cx="8229600" cy="1141920"/>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1600200" rtl="0">
            <a:lnSpc>
              <a:spcPct val="90000"/>
            </a:lnSpc>
            <a:spcBef>
              <a:spcPct val="0"/>
            </a:spcBef>
            <a:spcAft>
              <a:spcPct val="35000"/>
            </a:spcAft>
          </a:pPr>
          <a:r>
            <a:rPr lang="en-US" sz="3600" b="1" kern="1200" dirty="0" smtClean="0">
              <a:solidFill>
                <a:srgbClr val="FFFF00"/>
              </a:solidFill>
            </a:rPr>
            <a:t>Central Argument </a:t>
          </a:r>
          <a:endParaRPr lang="en-US" sz="3600" b="1" kern="1200" dirty="0">
            <a:solidFill>
              <a:srgbClr val="FFFF00"/>
            </a:solidFill>
          </a:endParaRPr>
        </a:p>
      </dsp:txBody>
      <dsp:txXfrm>
        <a:off x="55744" y="56283"/>
        <a:ext cx="8118112" cy="1030432"/>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38ABBB2-78DC-4AC0-8752-409A3A65BF37}">
      <dsp:nvSpPr>
        <dsp:cNvPr id="0" name=""/>
        <dsp:cNvSpPr/>
      </dsp:nvSpPr>
      <dsp:spPr>
        <a:xfrm>
          <a:off x="0" y="1294"/>
          <a:ext cx="8229600" cy="1324267"/>
        </a:xfrm>
        <a:prstGeom prst="roundRect">
          <a:avLst/>
        </a:prstGeom>
        <a:solidFill>
          <a:schemeClr val="accent5">
            <a:alpha val="9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lvl="0" algn="ctr" defTabSz="1778000" rtl="0">
            <a:lnSpc>
              <a:spcPct val="90000"/>
            </a:lnSpc>
            <a:spcBef>
              <a:spcPct val="0"/>
            </a:spcBef>
            <a:spcAft>
              <a:spcPct val="35000"/>
            </a:spcAft>
          </a:pPr>
          <a:endParaRPr lang="en-US" sz="4000" b="1" kern="1200" dirty="0" smtClean="0"/>
        </a:p>
        <a:p>
          <a:pPr lvl="0" algn="ctr" defTabSz="1778000" rtl="0">
            <a:lnSpc>
              <a:spcPct val="90000"/>
            </a:lnSpc>
            <a:spcBef>
              <a:spcPct val="0"/>
            </a:spcBef>
            <a:spcAft>
              <a:spcPct val="35000"/>
            </a:spcAft>
          </a:pPr>
          <a:r>
            <a:rPr lang="en-GB" sz="3200" b="1" kern="1200" dirty="0" smtClean="0">
              <a:solidFill>
                <a:srgbClr val="FFFF00"/>
              </a:solidFill>
            </a:rPr>
            <a:t>Developing relationship between  Qualifications, Skills &amp; Job Market</a:t>
          </a:r>
          <a:r>
            <a:rPr lang="en-US" sz="2800" kern="1200" dirty="0" smtClean="0">
              <a:solidFill>
                <a:srgbClr val="FFFF00"/>
              </a:solidFill>
            </a:rPr>
            <a:t/>
          </a:r>
          <a:br>
            <a:rPr lang="en-US" sz="2800" kern="1200" dirty="0" smtClean="0">
              <a:solidFill>
                <a:srgbClr val="FFFF00"/>
              </a:solidFill>
            </a:rPr>
          </a:br>
          <a:r>
            <a:rPr lang="en-US" sz="2800" kern="1200" dirty="0" smtClean="0">
              <a:solidFill>
                <a:srgbClr val="FFFF00"/>
              </a:solidFill>
            </a:rPr>
            <a:t>, </a:t>
          </a:r>
          <a:endParaRPr lang="en-US" sz="2800" kern="1200" dirty="0">
            <a:solidFill>
              <a:srgbClr val="FFFF00"/>
            </a:solidFill>
          </a:endParaRPr>
        </a:p>
      </dsp:txBody>
      <dsp:txXfrm>
        <a:off x="64645" y="65939"/>
        <a:ext cx="8100310" cy="1194977"/>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38ABBB2-78DC-4AC0-8752-409A3A65BF37}">
      <dsp:nvSpPr>
        <dsp:cNvPr id="0" name=""/>
        <dsp:cNvSpPr/>
      </dsp:nvSpPr>
      <dsp:spPr>
        <a:xfrm>
          <a:off x="0" y="1079"/>
          <a:ext cx="8229600" cy="1141920"/>
        </a:xfrm>
        <a:prstGeom prst="roundRect">
          <a:avLst/>
        </a:prstGeom>
        <a:solidFill>
          <a:schemeClr val="accent5">
            <a:alpha val="9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lvl="0" algn="ctr" defTabSz="1778000" rtl="0">
            <a:lnSpc>
              <a:spcPct val="90000"/>
            </a:lnSpc>
            <a:spcBef>
              <a:spcPct val="0"/>
            </a:spcBef>
            <a:spcAft>
              <a:spcPct val="35000"/>
            </a:spcAft>
          </a:pPr>
          <a:r>
            <a:rPr lang="en-GB" sz="4000" b="1" kern="1200" dirty="0" smtClean="0">
              <a:solidFill>
                <a:srgbClr val="FFFF00"/>
              </a:solidFill>
            </a:rPr>
            <a:t>What is a Skill?</a:t>
          </a:r>
          <a:endParaRPr lang="en-US" sz="2800" kern="1200" dirty="0">
            <a:solidFill>
              <a:srgbClr val="FFFF00"/>
            </a:solidFill>
          </a:endParaRPr>
        </a:p>
      </dsp:txBody>
      <dsp:txXfrm>
        <a:off x="55744" y="56823"/>
        <a:ext cx="8118112" cy="103043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38ABBB2-78DC-4AC0-8752-409A3A65BF37}">
      <dsp:nvSpPr>
        <dsp:cNvPr id="0" name=""/>
        <dsp:cNvSpPr/>
      </dsp:nvSpPr>
      <dsp:spPr>
        <a:xfrm>
          <a:off x="0" y="1079"/>
          <a:ext cx="8229600" cy="1141920"/>
        </a:xfrm>
        <a:prstGeom prst="roundRect">
          <a:avLst/>
        </a:prstGeom>
        <a:solidFill>
          <a:schemeClr val="accent5">
            <a:alpha val="9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lvl="0" algn="ctr" defTabSz="1778000" rtl="0">
            <a:lnSpc>
              <a:spcPct val="90000"/>
            </a:lnSpc>
            <a:spcBef>
              <a:spcPct val="0"/>
            </a:spcBef>
            <a:spcAft>
              <a:spcPct val="35000"/>
            </a:spcAft>
          </a:pPr>
          <a:r>
            <a:rPr lang="en-GB" sz="4000" b="1" kern="1200" dirty="0" smtClean="0">
              <a:solidFill>
                <a:srgbClr val="FFFF00"/>
              </a:solidFill>
            </a:rPr>
            <a:t>Philosophy of Skill</a:t>
          </a:r>
          <a:endParaRPr lang="en-US" sz="2800" kern="1200" dirty="0">
            <a:solidFill>
              <a:srgbClr val="FFFF00"/>
            </a:solidFill>
          </a:endParaRPr>
        </a:p>
      </dsp:txBody>
      <dsp:txXfrm>
        <a:off x="55744" y="56823"/>
        <a:ext cx="8118112" cy="103043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38ABBB2-78DC-4AC0-8752-409A3A65BF37}">
      <dsp:nvSpPr>
        <dsp:cNvPr id="0" name=""/>
        <dsp:cNvSpPr/>
      </dsp:nvSpPr>
      <dsp:spPr>
        <a:xfrm>
          <a:off x="0" y="1079"/>
          <a:ext cx="8229600" cy="1141920"/>
        </a:xfrm>
        <a:prstGeom prst="roundRect">
          <a:avLst/>
        </a:prstGeom>
        <a:solidFill>
          <a:schemeClr val="accent5">
            <a:alpha val="9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lvl="0" algn="ctr" defTabSz="1778000" rtl="0">
            <a:lnSpc>
              <a:spcPct val="90000"/>
            </a:lnSpc>
            <a:spcBef>
              <a:spcPct val="0"/>
            </a:spcBef>
            <a:spcAft>
              <a:spcPct val="35000"/>
            </a:spcAft>
          </a:pPr>
          <a:r>
            <a:rPr lang="en-GB" sz="4000" b="1" kern="1200" dirty="0" smtClean="0">
              <a:solidFill>
                <a:srgbClr val="FFFF00"/>
              </a:solidFill>
            </a:rPr>
            <a:t>What is a Qualification?</a:t>
          </a:r>
          <a:endParaRPr lang="en-US" sz="2800" kern="1200" dirty="0">
            <a:solidFill>
              <a:srgbClr val="FFFF00"/>
            </a:solidFill>
          </a:endParaRPr>
        </a:p>
      </dsp:txBody>
      <dsp:txXfrm>
        <a:off x="55744" y="56823"/>
        <a:ext cx="8118112" cy="1030432"/>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38ABBB2-78DC-4AC0-8752-409A3A65BF37}">
      <dsp:nvSpPr>
        <dsp:cNvPr id="0" name=""/>
        <dsp:cNvSpPr/>
      </dsp:nvSpPr>
      <dsp:spPr>
        <a:xfrm>
          <a:off x="0" y="1079"/>
          <a:ext cx="8229600" cy="1141920"/>
        </a:xfrm>
        <a:prstGeom prst="roundRect">
          <a:avLst/>
        </a:prstGeom>
        <a:solidFill>
          <a:schemeClr val="accent5">
            <a:alpha val="9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lvl="0" algn="ctr" defTabSz="1778000" rtl="0">
            <a:lnSpc>
              <a:spcPct val="90000"/>
            </a:lnSpc>
            <a:spcBef>
              <a:spcPct val="0"/>
            </a:spcBef>
            <a:spcAft>
              <a:spcPct val="35000"/>
            </a:spcAft>
          </a:pPr>
          <a:r>
            <a:rPr lang="en-GB" sz="4000" b="1" kern="1200" dirty="0" smtClean="0">
              <a:solidFill>
                <a:srgbClr val="FFFF00"/>
              </a:solidFill>
            </a:rPr>
            <a:t>Philosophy of Qualification?</a:t>
          </a:r>
          <a:endParaRPr lang="en-US" sz="2800" kern="1200" dirty="0">
            <a:solidFill>
              <a:srgbClr val="FFFF00"/>
            </a:solidFill>
          </a:endParaRPr>
        </a:p>
      </dsp:txBody>
      <dsp:txXfrm>
        <a:off x="55744" y="56823"/>
        <a:ext cx="8118112" cy="1030432"/>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4.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028D45E-79D6-44A9-8DE2-23F0C321F50F}" type="datetimeFigureOut">
              <a:rPr lang="en-US" smtClean="0"/>
              <a:t>6/13/2018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B35AF93-1127-4B88-809D-CF1751275FEE}" type="slidenum">
              <a:rPr lang="en-US" smtClean="0"/>
              <a:t>‹#›</a:t>
            </a:fld>
            <a:endParaRPr lang="en-US"/>
          </a:p>
        </p:txBody>
      </p:sp>
    </p:spTree>
    <p:extLst>
      <p:ext uri="{BB962C8B-B14F-4D97-AF65-F5344CB8AC3E}">
        <p14:creationId xmlns:p14="http://schemas.microsoft.com/office/powerpoint/2010/main" val="14598126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0617288-B79D-4D69-A10C-BF1483008623}" type="datetime1">
              <a:rPr lang="en-US" smtClean="0"/>
              <a:t>6/13/2018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75FFCC-ACD5-4E23-AB9B-53A3E758DD0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8A4A884-F858-45DB-A1F0-D7E7E41EE888}" type="datetime1">
              <a:rPr lang="en-US" smtClean="0"/>
              <a:t>6/13/2018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75FFCC-ACD5-4E23-AB9B-53A3E758DD0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D73CF18-1ACD-4A63-9DAA-F2639A737D51}" type="datetime1">
              <a:rPr lang="en-US" smtClean="0"/>
              <a:t>6/13/2018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75FFCC-ACD5-4E23-AB9B-53A3E758DD09}"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20617288-B79D-4D69-A10C-BF1483008623}" type="datetime1">
              <a:rPr lang="en-US" smtClean="0"/>
              <a:t>6/13/2018</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FF75FFCC-ACD5-4E23-AB9B-53A3E758DD09}" type="slidenum">
              <a:rPr lang="en-US" smtClean="0"/>
              <a:pPr/>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5D5CC686-CF8C-4765-8B35-105435F99656}" type="datetime1">
              <a:rPr lang="en-US" smtClean="0"/>
              <a:t>6/13/2018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FF75FFCC-ACD5-4E23-AB9B-53A3E758DD09}" type="slidenum">
              <a:rPr lang="en-US" smtClean="0"/>
              <a:pPr/>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6E925615-0B3F-48D0-9E87-AA56D2CFD457}" type="datetime1">
              <a:rPr lang="en-US" smtClean="0"/>
              <a:t>6/13/2018</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FF75FFCC-ACD5-4E23-AB9B-53A3E758DD09}" type="slidenum">
              <a:rPr lang="en-US" smtClean="0"/>
              <a:pPr/>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A2EEFB3B-CF86-478D-AF53-1B5BD9C03591}" type="datetime1">
              <a:rPr lang="en-US" smtClean="0"/>
              <a:t>6/13/2018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F75FFCC-ACD5-4E23-AB9B-53A3E758DD09}" type="slidenum">
              <a:rPr lang="en-US" smtClean="0"/>
              <a:pPr/>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6AC29C9B-0C13-4B24-BC9E-2CCC0C300196}" type="datetime1">
              <a:rPr lang="en-US" smtClean="0"/>
              <a:t>6/13/2018</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FF75FFCC-ACD5-4E23-AB9B-53A3E758DD09}" type="slidenum">
              <a:rPr lang="en-US" smtClean="0"/>
              <a:pPr/>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DECDF1B9-C075-4941-85C9-8CB22DF0E043}" type="datetime1">
              <a:rPr lang="en-US" smtClean="0"/>
              <a:t>6/13/2018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FF75FFCC-ACD5-4E23-AB9B-53A3E758DD09}" type="slidenum">
              <a:rPr lang="en-US" smtClean="0"/>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24795F38-814C-436D-B2EA-10DD323E10D0}" type="datetime1">
              <a:rPr lang="en-US" smtClean="0"/>
              <a:t>6/13/2018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FF75FFCC-ACD5-4E23-AB9B-53A3E758DD09}" type="slidenum">
              <a:rPr lang="en-US" smtClean="0"/>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FF75FFCC-ACD5-4E23-AB9B-53A3E758DD09}" type="slidenum">
              <a:rPr lang="en-US" smtClean="0"/>
              <a:pPr/>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797754A2-A711-4240-9BD5-C47AE64653B2}" type="datetime1">
              <a:rPr lang="en-US" smtClean="0"/>
              <a:t>6/13/2018</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D5CC686-CF8C-4765-8B35-105435F99656}" type="datetime1">
              <a:rPr lang="en-US" smtClean="0"/>
              <a:t>6/13/2018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75FFCC-ACD5-4E23-AB9B-53A3E758DD09}"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FF75FFCC-ACD5-4E23-AB9B-53A3E758DD09}" type="slidenum">
              <a:rPr lang="en-US" smtClean="0"/>
              <a:pPr/>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BEDA9F49-0461-454D-B799-2EE1952B806D}" type="datetime1">
              <a:rPr lang="en-US" smtClean="0"/>
              <a:t>6/13/2018</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8A4A884-F858-45DB-A1F0-D7E7E41EE888}" type="datetime1">
              <a:rPr lang="en-US" smtClean="0"/>
              <a:t>6/13/2018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75FFCC-ACD5-4E23-AB9B-53A3E758DD09}"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FF75FFCC-ACD5-4E23-AB9B-53A3E758DD09}" type="slidenum">
              <a:rPr lang="en-US" smtClean="0"/>
              <a:pPr/>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D73CF18-1ACD-4A63-9DAA-F2639A737D51}" type="datetime1">
              <a:rPr lang="en-US" smtClean="0"/>
              <a:t>6/13/2018</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E925615-0B3F-48D0-9E87-AA56D2CFD457}" type="datetime1">
              <a:rPr lang="en-US" smtClean="0"/>
              <a:t>6/13/2018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75FFCC-ACD5-4E23-AB9B-53A3E758DD0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2EEFB3B-CF86-478D-AF53-1B5BD9C03591}" type="datetime1">
              <a:rPr lang="en-US" smtClean="0"/>
              <a:t>6/13/2018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F75FFCC-ACD5-4E23-AB9B-53A3E758DD0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AC29C9B-0C13-4B24-BC9E-2CCC0C300196}" type="datetime1">
              <a:rPr lang="en-US" smtClean="0"/>
              <a:t>6/13/2018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F75FFCC-ACD5-4E23-AB9B-53A3E758DD0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ECDF1B9-C075-4941-85C9-8CB22DF0E043}" type="datetime1">
              <a:rPr lang="en-US" smtClean="0"/>
              <a:t>6/13/2018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F75FFCC-ACD5-4E23-AB9B-53A3E758DD0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4795F38-814C-436D-B2EA-10DD323E10D0}" type="datetime1">
              <a:rPr lang="en-US" smtClean="0"/>
              <a:t>6/13/2018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F75FFCC-ACD5-4E23-AB9B-53A3E758DD0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97754A2-A711-4240-9BD5-C47AE64653B2}" type="datetime1">
              <a:rPr lang="en-US" smtClean="0"/>
              <a:t>6/13/2018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F75FFCC-ACD5-4E23-AB9B-53A3E758DD0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EDA9F49-0461-454D-B799-2EE1952B806D}" type="datetime1">
              <a:rPr lang="en-US" smtClean="0"/>
              <a:t>6/13/2018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F75FFCC-ACD5-4E23-AB9B-53A3E758DD0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lumMod val="7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C50A05A-4EF0-446E-A760-7C457E053239}" type="datetime1">
              <a:rPr lang="en-US" smtClean="0"/>
              <a:t>6/13/2018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F75FFCC-ACD5-4E23-AB9B-53A3E758DD0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FC50A05A-4EF0-446E-A760-7C457E053239}" type="datetime1">
              <a:rPr lang="en-US" smtClean="0"/>
              <a:t>6/13/2018</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FF75FFCC-ACD5-4E23-AB9B-53A3E758DD09}" type="slidenum">
              <a:rPr lang="en-US" smtClean="0"/>
              <a:pPr/>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2.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18.xml"/><Relationship Id="rId2" Type="http://schemas.openxmlformats.org/officeDocument/2006/relationships/diagramData" Target="../diagrams/data18.xml"/><Relationship Id="rId1" Type="http://schemas.openxmlformats.org/officeDocument/2006/relationships/slideLayout" Target="../slideLayouts/slideLayout2.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19.xml"/><Relationship Id="rId2" Type="http://schemas.openxmlformats.org/officeDocument/2006/relationships/diagramData" Target="../diagrams/data19.xml"/><Relationship Id="rId1" Type="http://schemas.openxmlformats.org/officeDocument/2006/relationships/slideLayout" Target="../slideLayouts/slideLayout2.xml"/><Relationship Id="rId6" Type="http://schemas.microsoft.com/office/2007/relationships/diagramDrawing" Target="../diagrams/drawing19.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20.xml"/><Relationship Id="rId2" Type="http://schemas.openxmlformats.org/officeDocument/2006/relationships/diagramData" Target="../diagrams/data20.xml"/><Relationship Id="rId1" Type="http://schemas.openxmlformats.org/officeDocument/2006/relationships/slideLayout" Target="../slideLayouts/slideLayout2.xml"/><Relationship Id="rId6" Type="http://schemas.microsoft.com/office/2007/relationships/diagramDrawing" Target="../diagrams/drawing20.xml"/><Relationship Id="rId5" Type="http://schemas.openxmlformats.org/officeDocument/2006/relationships/diagramColors" Target="../diagrams/colors20.xml"/><Relationship Id="rId4" Type="http://schemas.openxmlformats.org/officeDocument/2006/relationships/diagramQuickStyle" Target="../diagrams/quickStyle20.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21.xml"/><Relationship Id="rId2" Type="http://schemas.openxmlformats.org/officeDocument/2006/relationships/diagramData" Target="../diagrams/data21.xml"/><Relationship Id="rId1" Type="http://schemas.openxmlformats.org/officeDocument/2006/relationships/slideLayout" Target="../slideLayouts/slideLayout2.xml"/><Relationship Id="rId6" Type="http://schemas.microsoft.com/office/2007/relationships/diagramDrawing" Target="../diagrams/drawing21.xml"/><Relationship Id="rId5" Type="http://schemas.openxmlformats.org/officeDocument/2006/relationships/diagramColors" Target="../diagrams/colors21.xml"/><Relationship Id="rId4" Type="http://schemas.openxmlformats.org/officeDocument/2006/relationships/diagramQuickStyle" Target="../diagrams/quickStyle21.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22.xml"/><Relationship Id="rId2" Type="http://schemas.openxmlformats.org/officeDocument/2006/relationships/diagramData" Target="../diagrams/data22.xml"/><Relationship Id="rId1" Type="http://schemas.openxmlformats.org/officeDocument/2006/relationships/slideLayout" Target="../slideLayouts/slideLayout2.xml"/><Relationship Id="rId6" Type="http://schemas.microsoft.com/office/2007/relationships/diagramDrawing" Target="../diagrams/drawing22.xml"/><Relationship Id="rId5" Type="http://schemas.openxmlformats.org/officeDocument/2006/relationships/diagramColors" Target="../diagrams/colors22.xml"/><Relationship Id="rId4" Type="http://schemas.openxmlformats.org/officeDocument/2006/relationships/diagramQuickStyle" Target="../diagrams/quickStyle2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23.xml"/><Relationship Id="rId2" Type="http://schemas.openxmlformats.org/officeDocument/2006/relationships/diagramData" Target="../diagrams/data23.xml"/><Relationship Id="rId1" Type="http://schemas.openxmlformats.org/officeDocument/2006/relationships/slideLayout" Target="../slideLayouts/slideLayout2.xml"/><Relationship Id="rId6" Type="http://schemas.microsoft.com/office/2007/relationships/diagramDrawing" Target="../diagrams/drawing23.xml"/><Relationship Id="rId5" Type="http://schemas.openxmlformats.org/officeDocument/2006/relationships/diagramColors" Target="../diagrams/colors23.xml"/><Relationship Id="rId4" Type="http://schemas.openxmlformats.org/officeDocument/2006/relationships/diagramQuickStyle" Target="../diagrams/quickStyle2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24.xml"/><Relationship Id="rId2" Type="http://schemas.openxmlformats.org/officeDocument/2006/relationships/diagramData" Target="../diagrams/data24.xml"/><Relationship Id="rId1" Type="http://schemas.openxmlformats.org/officeDocument/2006/relationships/slideLayout" Target="../slideLayouts/slideLayout2.xml"/><Relationship Id="rId6" Type="http://schemas.microsoft.com/office/2007/relationships/diagramDrawing" Target="../diagrams/drawing24.xml"/><Relationship Id="rId5" Type="http://schemas.openxmlformats.org/officeDocument/2006/relationships/diagramColors" Target="../diagrams/colors24.xml"/><Relationship Id="rId4" Type="http://schemas.openxmlformats.org/officeDocument/2006/relationships/diagramQuickStyle" Target="../diagrams/quickStyle2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 </a:t>
            </a:r>
            <a:endParaRPr lang="en-US" dirty="0"/>
          </a:p>
        </p:txBody>
      </p:sp>
      <p:sp>
        <p:nvSpPr>
          <p:cNvPr id="5" name="Content Placeholder 4"/>
          <p:cNvSpPr>
            <a:spLocks noGrp="1"/>
          </p:cNvSpPr>
          <p:nvPr>
            <p:ph idx="1"/>
          </p:nvPr>
        </p:nvSpPr>
        <p:spPr>
          <a:xfrm>
            <a:off x="381000" y="274637"/>
            <a:ext cx="8382000" cy="6278563"/>
          </a:xfrm>
        </p:spPr>
        <p:style>
          <a:lnRef idx="3">
            <a:schemeClr val="lt1"/>
          </a:lnRef>
          <a:fillRef idx="1">
            <a:schemeClr val="accent3"/>
          </a:fillRef>
          <a:effectRef idx="1">
            <a:schemeClr val="accent3"/>
          </a:effectRef>
          <a:fontRef idx="minor">
            <a:schemeClr val="lt1"/>
          </a:fontRef>
        </p:style>
        <p:txBody>
          <a:bodyPr>
            <a:normAutofit/>
          </a:bodyPr>
          <a:lstStyle/>
          <a:p>
            <a:pPr algn="ctr">
              <a:buNone/>
            </a:pPr>
            <a:endParaRPr lang="en-US" b="1" dirty="0" smtClean="0"/>
          </a:p>
          <a:p>
            <a:pPr>
              <a:buNone/>
            </a:pPr>
            <a:endParaRPr lang="en-US" dirty="0"/>
          </a:p>
        </p:txBody>
      </p:sp>
      <p:sp>
        <p:nvSpPr>
          <p:cNvPr id="2" name="Rounded Rectangle 1"/>
          <p:cNvSpPr/>
          <p:nvPr/>
        </p:nvSpPr>
        <p:spPr>
          <a:xfrm>
            <a:off x="457200" y="762000"/>
            <a:ext cx="8229600" cy="17526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b="1" dirty="0">
                <a:solidFill>
                  <a:srgbClr val="FFFF00"/>
                </a:solidFill>
                <a:latin typeface="Arial" pitchFamily="34" charset="0"/>
                <a:cs typeface="Arial" pitchFamily="34" charset="0"/>
              </a:rPr>
              <a:t>Addressing the Recognition of the Skills and Qualifications in Connection to Skills Needed for Job Market</a:t>
            </a:r>
          </a:p>
        </p:txBody>
      </p:sp>
      <p:sp>
        <p:nvSpPr>
          <p:cNvPr id="3" name="Rounded Rectangle 2"/>
          <p:cNvSpPr/>
          <p:nvPr/>
        </p:nvSpPr>
        <p:spPr>
          <a:xfrm>
            <a:off x="1371600" y="3124200"/>
            <a:ext cx="6477000" cy="9906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600" b="1" i="1" dirty="0" smtClean="0">
                <a:solidFill>
                  <a:srgbClr val="FFC000"/>
                </a:solidFill>
              </a:rPr>
              <a:t>Prof. Dr. </a:t>
            </a:r>
            <a:r>
              <a:rPr lang="en-GB" sz="3600" b="1" i="1" dirty="0" smtClean="0">
                <a:solidFill>
                  <a:srgbClr val="FFC000"/>
                </a:solidFill>
              </a:rPr>
              <a:t>Muhammad Khan</a:t>
            </a:r>
          </a:p>
          <a:p>
            <a:pPr algn="ctr"/>
            <a:r>
              <a:rPr lang="en-GB" sz="3600" b="1" i="1" dirty="0" smtClean="0">
                <a:solidFill>
                  <a:srgbClr val="FFC000"/>
                </a:solidFill>
              </a:rPr>
              <a:t>Politics and IR  </a:t>
            </a:r>
            <a:r>
              <a:rPr lang="en-GB" sz="3600" b="1" i="1" dirty="0" err="1" smtClean="0">
                <a:solidFill>
                  <a:srgbClr val="FFC000"/>
                </a:solidFill>
              </a:rPr>
              <a:t>Dept</a:t>
            </a:r>
            <a:r>
              <a:rPr lang="en-GB" sz="3600" b="1" i="1" dirty="0" smtClean="0">
                <a:solidFill>
                  <a:srgbClr val="FFC000"/>
                </a:solidFill>
              </a:rPr>
              <a:t>, IIUI </a:t>
            </a:r>
            <a:endParaRPr lang="en-GB" sz="3600" b="1" i="1" dirty="0">
              <a:solidFill>
                <a:srgbClr val="FFC000"/>
              </a:solidFill>
            </a:endParaRPr>
          </a:p>
        </p:txBody>
      </p:sp>
      <p:sp>
        <p:nvSpPr>
          <p:cNvPr id="6" name="TextBox 5"/>
          <p:cNvSpPr txBox="1"/>
          <p:nvPr/>
        </p:nvSpPr>
        <p:spPr>
          <a:xfrm>
            <a:off x="1524000" y="4572000"/>
            <a:ext cx="6019800" cy="1846659"/>
          </a:xfrm>
          <a:prstGeom prst="rect">
            <a:avLst/>
          </a:prstGeom>
          <a:noFill/>
        </p:spPr>
        <p:txBody>
          <a:bodyPr wrap="square" rtlCol="0">
            <a:spAutoFit/>
          </a:bodyPr>
          <a:lstStyle/>
          <a:p>
            <a:pPr algn="ctr"/>
            <a:r>
              <a:rPr lang="en-US" sz="2400" b="1" dirty="0"/>
              <a:t>Keynote Presented at Two Day International Seminar “Needs of Society and Qualification of Graduates” organized by Department of Education, IIUI on 14-15 May 2018</a:t>
            </a:r>
            <a:endParaRPr lang="en-US" sz="2400" dirty="0"/>
          </a:p>
          <a:p>
            <a:endParaRPr lang="en-US" dirty="0"/>
          </a:p>
        </p:txBody>
      </p:sp>
      <p:sp>
        <p:nvSpPr>
          <p:cNvPr id="7" name="Slide Number Placeholder 6"/>
          <p:cNvSpPr>
            <a:spLocks noGrp="1"/>
          </p:cNvSpPr>
          <p:nvPr>
            <p:ph type="sldNum" sz="quarter" idx="12"/>
          </p:nvPr>
        </p:nvSpPr>
        <p:spPr/>
        <p:txBody>
          <a:bodyPr/>
          <a:lstStyle/>
          <a:p>
            <a:fld id="{FF75FFCC-ACD5-4E23-AB9B-53A3E758DD09}" type="slidenum">
              <a:rPr lang="en-US" smtClean="0"/>
              <a:pPr/>
              <a:t>1</a:t>
            </a:fld>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3803768216"/>
              </p:ext>
            </p:extLst>
          </p:nvPr>
        </p:nvGraphicFramePr>
        <p:xfrm>
          <a:off x="457200" y="274638"/>
          <a:ext cx="822960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Content Placeholder 2"/>
          <p:cNvSpPr>
            <a:spLocks noGrp="1"/>
          </p:cNvSpPr>
          <p:nvPr>
            <p:ph idx="1"/>
          </p:nvPr>
        </p:nvSpPr>
        <p:spPr>
          <a:xfrm>
            <a:off x="457200" y="1600200"/>
            <a:ext cx="8229600" cy="5257800"/>
          </a:xfrm>
        </p:spPr>
        <p:txBody>
          <a:bodyPr>
            <a:noAutofit/>
          </a:bodyPr>
          <a:lstStyle/>
          <a:p>
            <a:pPr lvl="2" algn="just">
              <a:buFont typeface="Wingdings" pitchFamily="2" charset="2"/>
              <a:buChar char="ü"/>
            </a:pPr>
            <a:endParaRPr lang="en-GB" sz="2800" b="1" dirty="0">
              <a:solidFill>
                <a:schemeClr val="bg1"/>
              </a:solidFill>
            </a:endParaRPr>
          </a:p>
          <a:p>
            <a:pPr lvl="2" algn="just">
              <a:buFont typeface="Wingdings" pitchFamily="2" charset="2"/>
              <a:buChar char="ü"/>
            </a:pPr>
            <a:r>
              <a:rPr lang="en-GB" sz="2800" b="1" dirty="0" smtClean="0">
                <a:solidFill>
                  <a:schemeClr val="bg1"/>
                </a:solidFill>
              </a:rPr>
              <a:t>Skills Recognition;</a:t>
            </a:r>
            <a:r>
              <a:rPr lang="en-GB" sz="2800" b="1" dirty="0">
                <a:solidFill>
                  <a:schemeClr val="bg1"/>
                </a:solidFill>
              </a:rPr>
              <a:t> </a:t>
            </a:r>
            <a:r>
              <a:rPr lang="en-GB" sz="2800" b="1" dirty="0" smtClean="0">
                <a:solidFill>
                  <a:schemeClr val="bg1"/>
                </a:solidFill>
              </a:rPr>
              <a:t>the </a:t>
            </a:r>
            <a:r>
              <a:rPr lang="en-GB" sz="2800" b="1" dirty="0">
                <a:solidFill>
                  <a:schemeClr val="bg1"/>
                </a:solidFill>
              </a:rPr>
              <a:t>process of gaining formal recognition – a national qualification - for the skills and knowledge that </a:t>
            </a:r>
            <a:r>
              <a:rPr lang="en-GB" sz="2800" b="1" dirty="0" smtClean="0">
                <a:solidFill>
                  <a:schemeClr val="bg1"/>
                </a:solidFill>
              </a:rPr>
              <a:t>one has  </a:t>
            </a:r>
            <a:r>
              <a:rPr lang="en-GB" sz="2800" b="1" dirty="0">
                <a:solidFill>
                  <a:schemeClr val="bg1"/>
                </a:solidFill>
              </a:rPr>
              <a:t>obtained through </a:t>
            </a:r>
            <a:r>
              <a:rPr lang="en-GB" sz="2800" b="1" dirty="0" smtClean="0">
                <a:solidFill>
                  <a:schemeClr val="bg1"/>
                </a:solidFill>
              </a:rPr>
              <a:t>his / her work </a:t>
            </a:r>
            <a:r>
              <a:rPr lang="en-GB" sz="2800" b="1" dirty="0">
                <a:solidFill>
                  <a:schemeClr val="bg1"/>
                </a:solidFill>
              </a:rPr>
              <a:t>history, previous study and life </a:t>
            </a:r>
            <a:r>
              <a:rPr lang="en-GB" sz="2800" b="1" dirty="0" smtClean="0">
                <a:solidFill>
                  <a:schemeClr val="bg1"/>
                </a:solidFill>
              </a:rPr>
              <a:t>experience</a:t>
            </a:r>
          </a:p>
          <a:p>
            <a:pPr lvl="2" algn="just">
              <a:buFont typeface="Wingdings" pitchFamily="2" charset="2"/>
              <a:buChar char="ü"/>
            </a:pPr>
            <a:endParaRPr lang="en-GB" sz="2800" b="1" dirty="0">
              <a:solidFill>
                <a:schemeClr val="bg1"/>
              </a:solidFill>
            </a:endParaRPr>
          </a:p>
          <a:p>
            <a:pPr lvl="2" algn="just">
              <a:buFont typeface="Wingdings" pitchFamily="2" charset="2"/>
              <a:buChar char="ü"/>
            </a:pPr>
            <a:r>
              <a:rPr lang="en-GB" sz="2800" b="1" dirty="0" smtClean="0">
                <a:solidFill>
                  <a:srgbClr val="FFFF00"/>
                </a:solidFill>
              </a:rPr>
              <a:t> Also known as; Recognition </a:t>
            </a:r>
            <a:r>
              <a:rPr lang="en-GB" sz="2800" b="1" dirty="0">
                <a:solidFill>
                  <a:srgbClr val="FFFF00"/>
                </a:solidFill>
              </a:rPr>
              <a:t>of Prior Learning (RPL) or recognition of current competencies (RCC</a:t>
            </a:r>
            <a:r>
              <a:rPr lang="en-GB" sz="2800" b="1" dirty="0" smtClean="0">
                <a:solidFill>
                  <a:srgbClr val="FFFF00"/>
                </a:solidFill>
              </a:rPr>
              <a:t>)</a:t>
            </a:r>
            <a:endParaRPr lang="en-US" sz="2800" b="1" dirty="0">
              <a:solidFill>
                <a:srgbClr val="FFFF00"/>
              </a:solidFill>
            </a:endParaRPr>
          </a:p>
          <a:p>
            <a:pPr marL="914400" lvl="2" indent="0">
              <a:buNone/>
            </a:pPr>
            <a:r>
              <a:rPr lang="en-US" sz="2800" b="1" dirty="0" smtClean="0">
                <a:solidFill>
                  <a:schemeClr val="bg1"/>
                </a:solidFill>
              </a:rPr>
              <a:t>                                                              </a:t>
            </a:r>
            <a:endParaRPr lang="en-US" sz="2800" b="1" dirty="0">
              <a:solidFill>
                <a:schemeClr val="bg1"/>
              </a:solidFill>
            </a:endParaRPr>
          </a:p>
        </p:txBody>
      </p:sp>
      <p:sp>
        <p:nvSpPr>
          <p:cNvPr id="2" name="Slide Number Placeholder 1"/>
          <p:cNvSpPr>
            <a:spLocks noGrp="1"/>
          </p:cNvSpPr>
          <p:nvPr>
            <p:ph type="sldNum" sz="quarter" idx="12"/>
          </p:nvPr>
        </p:nvSpPr>
        <p:spPr/>
        <p:txBody>
          <a:bodyPr/>
          <a:lstStyle/>
          <a:p>
            <a:fld id="{FF75FFCC-ACD5-4E23-AB9B-53A3E758DD09}" type="slidenum">
              <a:rPr lang="en-US" smtClean="0"/>
              <a:pPr/>
              <a:t>10</a:t>
            </a:fld>
            <a:endParaRPr lang="en-US"/>
          </a:p>
        </p:txBody>
      </p:sp>
    </p:spTree>
    <p:extLst>
      <p:ext uri="{BB962C8B-B14F-4D97-AF65-F5344CB8AC3E}">
        <p14:creationId xmlns:p14="http://schemas.microsoft.com/office/powerpoint/2010/main" val="70069230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553966474"/>
              </p:ext>
            </p:extLst>
          </p:nvPr>
        </p:nvGraphicFramePr>
        <p:xfrm>
          <a:off x="0" y="274638"/>
          <a:ext cx="914400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Content Placeholder 2"/>
          <p:cNvSpPr>
            <a:spLocks noGrp="1"/>
          </p:cNvSpPr>
          <p:nvPr>
            <p:ph idx="1"/>
          </p:nvPr>
        </p:nvSpPr>
        <p:spPr>
          <a:xfrm>
            <a:off x="457200" y="1600200"/>
            <a:ext cx="8229600" cy="5257800"/>
          </a:xfrm>
        </p:spPr>
        <p:txBody>
          <a:bodyPr>
            <a:noAutofit/>
          </a:bodyPr>
          <a:lstStyle/>
          <a:p>
            <a:pPr lvl="2" algn="just">
              <a:buFont typeface="Wingdings" pitchFamily="2" charset="2"/>
              <a:buChar char="ü"/>
            </a:pPr>
            <a:endParaRPr lang="en-GB" sz="2800" b="1" dirty="0">
              <a:solidFill>
                <a:schemeClr val="bg1"/>
              </a:solidFill>
            </a:endParaRPr>
          </a:p>
          <a:p>
            <a:pPr lvl="2" algn="just">
              <a:buFont typeface="Wingdings" pitchFamily="2" charset="2"/>
              <a:buChar char="ü"/>
            </a:pPr>
            <a:r>
              <a:rPr lang="en-GB" sz="2800" b="1" dirty="0" smtClean="0">
                <a:solidFill>
                  <a:schemeClr val="bg1"/>
                </a:solidFill>
              </a:rPr>
              <a:t>When </a:t>
            </a:r>
            <a:r>
              <a:rPr lang="en-GB" sz="2800" b="1" dirty="0">
                <a:solidFill>
                  <a:schemeClr val="bg1"/>
                </a:solidFill>
              </a:rPr>
              <a:t>moving to a new job or to further learning, whether within or across borders, learners and workers should see their skills and qualifications quickly and easily </a:t>
            </a:r>
            <a:r>
              <a:rPr lang="en-GB" sz="2800" b="1" dirty="0" smtClean="0">
                <a:solidFill>
                  <a:schemeClr val="bg1"/>
                </a:solidFill>
              </a:rPr>
              <a:t>recognised</a:t>
            </a:r>
          </a:p>
          <a:p>
            <a:pPr marL="914400" lvl="2" indent="0" algn="just">
              <a:buNone/>
            </a:pPr>
            <a:endParaRPr lang="en-GB" sz="2800" b="1" dirty="0" smtClean="0">
              <a:solidFill>
                <a:schemeClr val="bg1"/>
              </a:solidFill>
            </a:endParaRPr>
          </a:p>
          <a:p>
            <a:pPr lvl="2" algn="just">
              <a:buFont typeface="Wingdings" pitchFamily="2" charset="2"/>
              <a:buChar char="ü"/>
            </a:pPr>
            <a:r>
              <a:rPr lang="en-GB" sz="2800" b="1" dirty="0" smtClean="0">
                <a:solidFill>
                  <a:srgbClr val="FFFF00"/>
                </a:solidFill>
              </a:rPr>
              <a:t>It is mandatory to </a:t>
            </a:r>
            <a:r>
              <a:rPr lang="en-GB" sz="2800" b="1" dirty="0">
                <a:solidFill>
                  <a:srgbClr val="FFFF00"/>
                </a:solidFill>
              </a:rPr>
              <a:t>raise skill levels and increase </a:t>
            </a:r>
            <a:r>
              <a:rPr lang="en-GB" sz="2800" b="1" dirty="0" smtClean="0">
                <a:solidFill>
                  <a:srgbClr val="FFFF00"/>
                </a:solidFill>
              </a:rPr>
              <a:t>employability with transparency </a:t>
            </a:r>
            <a:endParaRPr lang="en-GB" sz="2800" b="1" dirty="0">
              <a:solidFill>
                <a:srgbClr val="FFFF00"/>
              </a:solidFill>
            </a:endParaRPr>
          </a:p>
          <a:p>
            <a:pPr marL="914400" lvl="2" indent="0" algn="just">
              <a:buNone/>
            </a:pPr>
            <a:r>
              <a:rPr lang="en-US" sz="2800" b="1" dirty="0" smtClean="0">
                <a:solidFill>
                  <a:schemeClr val="bg1"/>
                </a:solidFill>
              </a:rPr>
              <a:t>                                                           </a:t>
            </a:r>
            <a:endParaRPr lang="en-US" sz="2800" b="1" dirty="0">
              <a:solidFill>
                <a:schemeClr val="bg1"/>
              </a:solidFill>
            </a:endParaRPr>
          </a:p>
        </p:txBody>
      </p:sp>
      <p:sp>
        <p:nvSpPr>
          <p:cNvPr id="2" name="Slide Number Placeholder 1"/>
          <p:cNvSpPr>
            <a:spLocks noGrp="1"/>
          </p:cNvSpPr>
          <p:nvPr>
            <p:ph type="sldNum" sz="quarter" idx="12"/>
          </p:nvPr>
        </p:nvSpPr>
        <p:spPr/>
        <p:txBody>
          <a:bodyPr/>
          <a:lstStyle/>
          <a:p>
            <a:fld id="{FF75FFCC-ACD5-4E23-AB9B-53A3E758DD09}" type="slidenum">
              <a:rPr lang="en-US" smtClean="0"/>
              <a:pPr/>
              <a:t>11</a:t>
            </a:fld>
            <a:endParaRPr lang="en-US"/>
          </a:p>
        </p:txBody>
      </p:sp>
    </p:spTree>
    <p:extLst>
      <p:ext uri="{BB962C8B-B14F-4D97-AF65-F5344CB8AC3E}">
        <p14:creationId xmlns:p14="http://schemas.microsoft.com/office/powerpoint/2010/main" val="303462156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60140338"/>
              </p:ext>
            </p:extLst>
          </p:nvPr>
        </p:nvGraphicFramePr>
        <p:xfrm>
          <a:off x="0" y="274638"/>
          <a:ext cx="914400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Content Placeholder 2"/>
          <p:cNvSpPr>
            <a:spLocks noGrp="1"/>
          </p:cNvSpPr>
          <p:nvPr>
            <p:ph idx="1"/>
          </p:nvPr>
        </p:nvSpPr>
        <p:spPr>
          <a:xfrm>
            <a:off x="457200" y="1600200"/>
            <a:ext cx="8229600" cy="5257800"/>
          </a:xfrm>
        </p:spPr>
        <p:txBody>
          <a:bodyPr>
            <a:noAutofit/>
          </a:bodyPr>
          <a:lstStyle/>
          <a:p>
            <a:pPr lvl="2" algn="just">
              <a:buFont typeface="Wingdings" pitchFamily="2" charset="2"/>
              <a:buChar char="ü"/>
            </a:pPr>
            <a:endParaRPr lang="en-GB" sz="2800" b="1" dirty="0">
              <a:solidFill>
                <a:schemeClr val="bg1"/>
              </a:solidFill>
            </a:endParaRPr>
          </a:p>
          <a:p>
            <a:pPr lvl="2" algn="just">
              <a:buFont typeface="Wingdings" pitchFamily="2" charset="2"/>
              <a:buChar char="ü"/>
            </a:pPr>
            <a:r>
              <a:rPr lang="en-GB" sz="2800" b="1" dirty="0" smtClean="0">
                <a:solidFill>
                  <a:schemeClr val="bg1"/>
                </a:solidFill>
              </a:rPr>
              <a:t>European </a:t>
            </a:r>
            <a:r>
              <a:rPr lang="en-GB" sz="2800" b="1" dirty="0">
                <a:solidFill>
                  <a:schemeClr val="bg1"/>
                </a:solidFill>
              </a:rPr>
              <a:t>Union has developed several instruments to support the transparency and recognition of knowledge, skills, and competences to make it easier to study and work anywhere in </a:t>
            </a:r>
            <a:r>
              <a:rPr lang="en-GB" sz="2800" b="1" dirty="0" smtClean="0">
                <a:solidFill>
                  <a:schemeClr val="bg1"/>
                </a:solidFill>
              </a:rPr>
              <a:t>Europe</a:t>
            </a:r>
          </a:p>
          <a:p>
            <a:pPr lvl="2" algn="just">
              <a:buFont typeface="Wingdings" pitchFamily="2" charset="2"/>
              <a:buChar char="ü"/>
            </a:pPr>
            <a:endParaRPr lang="en-GB" sz="2800" b="1" dirty="0" smtClean="0">
              <a:solidFill>
                <a:schemeClr val="bg1"/>
              </a:solidFill>
            </a:endParaRPr>
          </a:p>
          <a:p>
            <a:pPr lvl="2" algn="just">
              <a:buFont typeface="Wingdings" pitchFamily="2" charset="2"/>
              <a:buChar char="ü"/>
            </a:pPr>
            <a:r>
              <a:rPr lang="en-GB" sz="2800" b="1" dirty="0" smtClean="0">
                <a:solidFill>
                  <a:srgbClr val="FFFF00"/>
                </a:solidFill>
              </a:rPr>
              <a:t>Variety </a:t>
            </a:r>
            <a:r>
              <a:rPr lang="en-GB" sz="2800" b="1" dirty="0">
                <a:solidFill>
                  <a:srgbClr val="FFFF00"/>
                </a:solidFill>
              </a:rPr>
              <a:t>of initiatives have been launched with a view to simplifying the transparency and recognition of skills and qualifications </a:t>
            </a:r>
            <a:r>
              <a:rPr lang="en-GB" sz="2800" b="1" dirty="0" smtClean="0">
                <a:solidFill>
                  <a:srgbClr val="FFFF00"/>
                </a:solidFill>
              </a:rPr>
              <a:t>across the  entire EU </a:t>
            </a:r>
            <a:r>
              <a:rPr lang="en-US" sz="2800" b="1" dirty="0" smtClean="0">
                <a:solidFill>
                  <a:schemeClr val="bg1"/>
                </a:solidFill>
              </a:rPr>
              <a:t>                                               </a:t>
            </a:r>
            <a:endParaRPr lang="en-US" sz="2800" b="1" dirty="0">
              <a:solidFill>
                <a:schemeClr val="bg1"/>
              </a:solidFill>
            </a:endParaRPr>
          </a:p>
        </p:txBody>
      </p:sp>
      <p:sp>
        <p:nvSpPr>
          <p:cNvPr id="2" name="Slide Number Placeholder 1"/>
          <p:cNvSpPr>
            <a:spLocks noGrp="1"/>
          </p:cNvSpPr>
          <p:nvPr>
            <p:ph type="sldNum" sz="quarter" idx="12"/>
          </p:nvPr>
        </p:nvSpPr>
        <p:spPr/>
        <p:txBody>
          <a:bodyPr/>
          <a:lstStyle/>
          <a:p>
            <a:fld id="{FF75FFCC-ACD5-4E23-AB9B-53A3E758DD09}" type="slidenum">
              <a:rPr lang="en-US" smtClean="0"/>
              <a:pPr/>
              <a:t>12</a:t>
            </a:fld>
            <a:endParaRPr lang="en-US"/>
          </a:p>
        </p:txBody>
      </p:sp>
    </p:spTree>
    <p:extLst>
      <p:ext uri="{BB962C8B-B14F-4D97-AF65-F5344CB8AC3E}">
        <p14:creationId xmlns:p14="http://schemas.microsoft.com/office/powerpoint/2010/main" val="396923204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1669952283"/>
              </p:ext>
            </p:extLst>
          </p:nvPr>
        </p:nvGraphicFramePr>
        <p:xfrm>
          <a:off x="0" y="274638"/>
          <a:ext cx="914400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Content Placeholder 2"/>
          <p:cNvSpPr>
            <a:spLocks noGrp="1"/>
          </p:cNvSpPr>
          <p:nvPr>
            <p:ph idx="1"/>
          </p:nvPr>
        </p:nvSpPr>
        <p:spPr>
          <a:xfrm>
            <a:off x="0" y="1600200"/>
            <a:ext cx="9144000" cy="5257800"/>
          </a:xfrm>
        </p:spPr>
        <p:txBody>
          <a:bodyPr>
            <a:noAutofit/>
          </a:bodyPr>
          <a:lstStyle/>
          <a:p>
            <a:pPr lvl="2" algn="just">
              <a:buFont typeface="Wingdings" pitchFamily="2" charset="2"/>
              <a:buChar char="ü"/>
            </a:pPr>
            <a:r>
              <a:rPr lang="en-GB" b="1" u="sng" dirty="0" smtClean="0">
                <a:solidFill>
                  <a:srgbClr val="FFFF00"/>
                </a:solidFill>
              </a:rPr>
              <a:t>European </a:t>
            </a:r>
            <a:r>
              <a:rPr lang="en-GB" b="1" u="sng" dirty="0">
                <a:solidFill>
                  <a:srgbClr val="FFFF00"/>
                </a:solidFill>
              </a:rPr>
              <a:t>Qualifications Framework (EQF</a:t>
            </a:r>
            <a:r>
              <a:rPr lang="en-GB" b="1" dirty="0" smtClean="0">
                <a:solidFill>
                  <a:schemeClr val="bg1"/>
                </a:solidFill>
              </a:rPr>
              <a:t>): helps </a:t>
            </a:r>
            <a:r>
              <a:rPr lang="en-GB" b="1" dirty="0">
                <a:solidFill>
                  <a:schemeClr val="bg1"/>
                </a:solidFill>
              </a:rPr>
              <a:t>in comparing national qualifications systems, frameworks and their levels to make qualifications </a:t>
            </a:r>
            <a:r>
              <a:rPr lang="en-GB" b="1" dirty="0" smtClean="0">
                <a:solidFill>
                  <a:schemeClr val="bg1"/>
                </a:solidFill>
              </a:rPr>
              <a:t>understandable </a:t>
            </a:r>
            <a:r>
              <a:rPr lang="en-GB" b="1" dirty="0">
                <a:solidFill>
                  <a:schemeClr val="bg1"/>
                </a:solidFill>
              </a:rPr>
              <a:t>across </a:t>
            </a:r>
            <a:r>
              <a:rPr lang="en-GB" b="1" dirty="0" smtClean="0">
                <a:solidFill>
                  <a:schemeClr val="bg1"/>
                </a:solidFill>
              </a:rPr>
              <a:t> EU</a:t>
            </a:r>
          </a:p>
          <a:p>
            <a:pPr marL="914400" lvl="2" indent="0" algn="just">
              <a:buNone/>
            </a:pPr>
            <a:endParaRPr lang="en-GB" b="1" dirty="0">
              <a:solidFill>
                <a:schemeClr val="bg1"/>
              </a:solidFill>
            </a:endParaRPr>
          </a:p>
          <a:p>
            <a:pPr lvl="2" algn="just">
              <a:buFont typeface="Wingdings" pitchFamily="2" charset="2"/>
              <a:buChar char="ü"/>
            </a:pPr>
            <a:r>
              <a:rPr lang="en-GB" b="1" u="sng" dirty="0" smtClean="0">
                <a:solidFill>
                  <a:schemeClr val="bg1"/>
                </a:solidFill>
              </a:rPr>
              <a:t>Validation </a:t>
            </a:r>
            <a:r>
              <a:rPr lang="en-GB" b="1" u="sng" dirty="0">
                <a:solidFill>
                  <a:schemeClr val="bg1"/>
                </a:solidFill>
              </a:rPr>
              <a:t>of non-formal and informal learning </a:t>
            </a:r>
            <a:r>
              <a:rPr lang="en-GB" b="1" dirty="0" smtClean="0">
                <a:solidFill>
                  <a:schemeClr val="bg1"/>
                </a:solidFill>
              </a:rPr>
              <a:t>: </a:t>
            </a:r>
            <a:r>
              <a:rPr lang="en-GB" b="1" dirty="0" smtClean="0">
                <a:solidFill>
                  <a:srgbClr val="FFFF00"/>
                </a:solidFill>
              </a:rPr>
              <a:t>Aims at recognizing full </a:t>
            </a:r>
            <a:r>
              <a:rPr lang="en-GB" b="1" dirty="0">
                <a:solidFill>
                  <a:srgbClr val="FFFF00"/>
                </a:solidFill>
              </a:rPr>
              <a:t>range of an individual’s knowledge, skills and competences, regardless if acquired within or outside the formal education </a:t>
            </a:r>
            <a:r>
              <a:rPr lang="en-GB" b="1" dirty="0" smtClean="0">
                <a:solidFill>
                  <a:srgbClr val="FFFF00"/>
                </a:solidFill>
              </a:rPr>
              <a:t>system</a:t>
            </a:r>
          </a:p>
          <a:p>
            <a:pPr lvl="2" algn="just">
              <a:buFont typeface="Wingdings" pitchFamily="2" charset="2"/>
              <a:buChar char="ü"/>
            </a:pPr>
            <a:endParaRPr lang="en-GB" b="1" dirty="0" smtClean="0">
              <a:solidFill>
                <a:srgbClr val="FFFF00"/>
              </a:solidFill>
            </a:endParaRPr>
          </a:p>
          <a:p>
            <a:pPr lvl="2" algn="just">
              <a:buFont typeface="Wingdings" pitchFamily="2" charset="2"/>
              <a:buChar char="ü"/>
            </a:pPr>
            <a:r>
              <a:rPr lang="en-GB" b="1" dirty="0" smtClean="0">
                <a:solidFill>
                  <a:schemeClr val="bg1"/>
                </a:solidFill>
              </a:rPr>
              <a:t> </a:t>
            </a:r>
            <a:r>
              <a:rPr lang="en-GB" b="1" smtClean="0">
                <a:solidFill>
                  <a:schemeClr val="bg1"/>
                </a:solidFill>
              </a:rPr>
              <a:t>Upon validation (</a:t>
            </a:r>
            <a:r>
              <a:rPr lang="en-GB" b="1" dirty="0">
                <a:solidFill>
                  <a:schemeClr val="bg1"/>
                </a:solidFill>
              </a:rPr>
              <a:t>identified, documented, assessed, and/or certified) these learning experiences can be made more visible and usable for further studies </a:t>
            </a:r>
            <a:r>
              <a:rPr lang="en-GB" b="1">
                <a:solidFill>
                  <a:schemeClr val="bg1"/>
                </a:solidFill>
              </a:rPr>
              <a:t>or </a:t>
            </a:r>
            <a:r>
              <a:rPr lang="en-GB" b="1" smtClean="0">
                <a:solidFill>
                  <a:schemeClr val="bg1"/>
                </a:solidFill>
              </a:rPr>
              <a:t>work</a:t>
            </a:r>
            <a:endParaRPr lang="en-GB" b="1" dirty="0" smtClean="0">
              <a:solidFill>
                <a:schemeClr val="bg1"/>
              </a:solidFill>
            </a:endParaRPr>
          </a:p>
          <a:p>
            <a:pPr lvl="2" algn="just">
              <a:buFont typeface="Wingdings" pitchFamily="2" charset="2"/>
              <a:buChar char="ü"/>
            </a:pPr>
            <a:endParaRPr lang="en-GB" b="1" dirty="0">
              <a:solidFill>
                <a:schemeClr val="bg1"/>
              </a:solidFill>
            </a:endParaRPr>
          </a:p>
          <a:p>
            <a:pPr lvl="2" algn="just">
              <a:buFont typeface="Wingdings" pitchFamily="2" charset="2"/>
              <a:buChar char="ü"/>
            </a:pPr>
            <a:endParaRPr lang="en-GB" b="1" dirty="0" smtClean="0">
              <a:solidFill>
                <a:schemeClr val="bg1"/>
              </a:solidFill>
            </a:endParaRPr>
          </a:p>
          <a:p>
            <a:pPr lvl="2" algn="just">
              <a:buFont typeface="Wingdings" pitchFamily="2" charset="2"/>
              <a:buChar char="ü"/>
            </a:pPr>
            <a:r>
              <a:rPr lang="en-GB" b="1" dirty="0" smtClean="0">
                <a:solidFill>
                  <a:schemeClr val="bg1"/>
                </a:solidFill>
              </a:rPr>
              <a:t>Validation  will be from 2018, guidelines </a:t>
            </a:r>
            <a:r>
              <a:rPr lang="en-GB" b="1" dirty="0">
                <a:solidFill>
                  <a:schemeClr val="bg1"/>
                </a:solidFill>
              </a:rPr>
              <a:t>for implementation of these arrangements in the member countries </a:t>
            </a:r>
            <a:r>
              <a:rPr lang="en-GB" b="1" dirty="0" smtClean="0">
                <a:solidFill>
                  <a:schemeClr val="bg1"/>
                </a:solidFill>
              </a:rPr>
              <a:t> have been developed</a:t>
            </a:r>
          </a:p>
          <a:p>
            <a:pPr lvl="2" algn="just">
              <a:buFont typeface="Wingdings" pitchFamily="2" charset="2"/>
              <a:buChar char="ü"/>
            </a:pPr>
            <a:endParaRPr lang="en-GB" sz="1600" b="1" dirty="0">
              <a:solidFill>
                <a:schemeClr val="bg1"/>
              </a:solidFill>
            </a:endParaRPr>
          </a:p>
        </p:txBody>
      </p:sp>
      <p:sp>
        <p:nvSpPr>
          <p:cNvPr id="2" name="Slide Number Placeholder 1"/>
          <p:cNvSpPr>
            <a:spLocks noGrp="1"/>
          </p:cNvSpPr>
          <p:nvPr>
            <p:ph type="sldNum" sz="quarter" idx="12"/>
          </p:nvPr>
        </p:nvSpPr>
        <p:spPr/>
        <p:txBody>
          <a:bodyPr/>
          <a:lstStyle/>
          <a:p>
            <a:fld id="{FF75FFCC-ACD5-4E23-AB9B-53A3E758DD09}" type="slidenum">
              <a:rPr lang="en-US" smtClean="0"/>
              <a:pPr/>
              <a:t>13</a:t>
            </a:fld>
            <a:endParaRPr lang="en-US"/>
          </a:p>
        </p:txBody>
      </p:sp>
    </p:spTree>
    <p:extLst>
      <p:ext uri="{BB962C8B-B14F-4D97-AF65-F5344CB8AC3E}">
        <p14:creationId xmlns:p14="http://schemas.microsoft.com/office/powerpoint/2010/main" val="164440468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3505261222"/>
              </p:ext>
            </p:extLst>
          </p:nvPr>
        </p:nvGraphicFramePr>
        <p:xfrm>
          <a:off x="0" y="274638"/>
          <a:ext cx="914400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Content Placeholder 2"/>
          <p:cNvSpPr>
            <a:spLocks noGrp="1"/>
          </p:cNvSpPr>
          <p:nvPr>
            <p:ph idx="1"/>
          </p:nvPr>
        </p:nvSpPr>
        <p:spPr>
          <a:xfrm>
            <a:off x="457200" y="1600200"/>
            <a:ext cx="8458200" cy="5257800"/>
          </a:xfrm>
        </p:spPr>
        <p:txBody>
          <a:bodyPr>
            <a:noAutofit/>
          </a:bodyPr>
          <a:lstStyle/>
          <a:p>
            <a:pPr lvl="2" algn="just">
              <a:buFont typeface="Wingdings" pitchFamily="2" charset="2"/>
              <a:buChar char="ü"/>
            </a:pPr>
            <a:r>
              <a:rPr lang="en-GB" sz="1600" b="1" u="sng" dirty="0" smtClean="0">
                <a:solidFill>
                  <a:srgbClr val="FFFF00"/>
                </a:solidFill>
              </a:rPr>
              <a:t>A </a:t>
            </a:r>
            <a:r>
              <a:rPr lang="en-GB" sz="1600" b="1" u="sng" dirty="0">
                <a:solidFill>
                  <a:srgbClr val="FFFF00"/>
                </a:solidFill>
              </a:rPr>
              <a:t>European </a:t>
            </a:r>
            <a:r>
              <a:rPr lang="en-GB" sz="1600" b="1" u="sng" dirty="0" smtClean="0">
                <a:solidFill>
                  <a:srgbClr val="FFFF00"/>
                </a:solidFill>
              </a:rPr>
              <a:t>Inventory</a:t>
            </a:r>
            <a:r>
              <a:rPr lang="en-GB" sz="1600" b="1" dirty="0" smtClean="0">
                <a:solidFill>
                  <a:schemeClr val="bg1"/>
                </a:solidFill>
              </a:rPr>
              <a:t>; is updated </a:t>
            </a:r>
            <a:r>
              <a:rPr lang="en-GB" sz="1600" b="1" dirty="0">
                <a:solidFill>
                  <a:schemeClr val="bg1"/>
                </a:solidFill>
              </a:rPr>
              <a:t>on a regular basis to provide an overview over good practices in the area of </a:t>
            </a:r>
            <a:r>
              <a:rPr lang="en-GB" sz="1600" b="1" dirty="0" smtClean="0">
                <a:solidFill>
                  <a:schemeClr val="bg1"/>
                </a:solidFill>
              </a:rPr>
              <a:t>validation</a:t>
            </a:r>
          </a:p>
          <a:p>
            <a:pPr lvl="2" algn="just">
              <a:buFont typeface="Wingdings" pitchFamily="2" charset="2"/>
              <a:buChar char="ü"/>
            </a:pPr>
            <a:endParaRPr lang="en-GB" sz="1600" b="1" dirty="0">
              <a:solidFill>
                <a:schemeClr val="bg1"/>
              </a:solidFill>
            </a:endParaRPr>
          </a:p>
          <a:p>
            <a:pPr lvl="2" algn="just">
              <a:buFont typeface="Wingdings" pitchFamily="2" charset="2"/>
              <a:buChar char="ü"/>
            </a:pPr>
            <a:r>
              <a:rPr lang="en-GB" sz="1600" b="1" u="sng" dirty="0" smtClean="0">
                <a:solidFill>
                  <a:schemeClr val="bg1"/>
                </a:solidFill>
              </a:rPr>
              <a:t>Euro pass : </a:t>
            </a:r>
            <a:r>
              <a:rPr lang="en-GB" sz="1600" b="1" dirty="0" smtClean="0">
                <a:solidFill>
                  <a:schemeClr val="bg1"/>
                </a:solidFill>
              </a:rPr>
              <a:t> designed </a:t>
            </a:r>
            <a:r>
              <a:rPr lang="en-GB" sz="1600" b="1" dirty="0">
                <a:solidFill>
                  <a:schemeClr val="bg1"/>
                </a:solidFill>
              </a:rPr>
              <a:t>to enable users to present their skills, qualifications and experience across </a:t>
            </a:r>
            <a:r>
              <a:rPr lang="en-GB" sz="1600" b="1" dirty="0" smtClean="0">
                <a:solidFill>
                  <a:schemeClr val="bg1"/>
                </a:solidFill>
              </a:rPr>
              <a:t>Europe</a:t>
            </a:r>
          </a:p>
          <a:p>
            <a:pPr lvl="2" algn="just">
              <a:buFont typeface="Wingdings" pitchFamily="2" charset="2"/>
              <a:buChar char="ü"/>
            </a:pPr>
            <a:endParaRPr lang="en-GB" sz="1600" b="1" dirty="0">
              <a:solidFill>
                <a:schemeClr val="bg1"/>
              </a:solidFill>
            </a:endParaRPr>
          </a:p>
          <a:p>
            <a:pPr lvl="2" algn="just">
              <a:buFont typeface="Wingdings" pitchFamily="2" charset="2"/>
              <a:buChar char="ü"/>
            </a:pPr>
            <a:r>
              <a:rPr lang="en-GB" sz="1600" b="1" u="sng" dirty="0" smtClean="0">
                <a:solidFill>
                  <a:srgbClr val="FFFF00"/>
                </a:solidFill>
              </a:rPr>
              <a:t>Credit </a:t>
            </a:r>
            <a:r>
              <a:rPr lang="en-GB" sz="1600" b="1" u="sng" dirty="0">
                <a:solidFill>
                  <a:srgbClr val="FFFF00"/>
                </a:solidFill>
              </a:rPr>
              <a:t>systems, </a:t>
            </a:r>
            <a:r>
              <a:rPr lang="en-GB" sz="1600" b="1" dirty="0">
                <a:solidFill>
                  <a:schemeClr val="bg1"/>
                </a:solidFill>
              </a:rPr>
              <a:t>ECTS for higher education and ECVET for vocational education and </a:t>
            </a:r>
            <a:r>
              <a:rPr lang="en-GB" sz="1600" b="1" dirty="0" smtClean="0">
                <a:solidFill>
                  <a:schemeClr val="bg1"/>
                </a:solidFill>
              </a:rPr>
              <a:t>training</a:t>
            </a:r>
          </a:p>
          <a:p>
            <a:pPr lvl="2" algn="just">
              <a:buFont typeface="Wingdings" pitchFamily="2" charset="2"/>
              <a:buChar char="ü"/>
            </a:pPr>
            <a:endParaRPr lang="en-GB" sz="1600" b="1" dirty="0">
              <a:solidFill>
                <a:schemeClr val="bg1"/>
              </a:solidFill>
            </a:endParaRPr>
          </a:p>
          <a:p>
            <a:pPr lvl="2" algn="just">
              <a:buFont typeface="Wingdings" pitchFamily="2" charset="2"/>
              <a:buChar char="ü"/>
            </a:pPr>
            <a:r>
              <a:rPr lang="en-GB" sz="1600" b="1" dirty="0" smtClean="0">
                <a:solidFill>
                  <a:schemeClr val="bg1"/>
                </a:solidFill>
              </a:rPr>
              <a:t>Quality </a:t>
            </a:r>
            <a:r>
              <a:rPr lang="en-GB" sz="1600" b="1" dirty="0">
                <a:solidFill>
                  <a:schemeClr val="bg1"/>
                </a:solidFill>
              </a:rPr>
              <a:t>assurance arrangements in higher education and vocational education and </a:t>
            </a:r>
            <a:r>
              <a:rPr lang="en-GB" sz="1600" b="1" dirty="0" smtClean="0">
                <a:solidFill>
                  <a:schemeClr val="bg1"/>
                </a:solidFill>
              </a:rPr>
              <a:t>training</a:t>
            </a:r>
          </a:p>
          <a:p>
            <a:pPr lvl="2" algn="just">
              <a:buFont typeface="Wingdings" pitchFamily="2" charset="2"/>
              <a:buChar char="ü"/>
            </a:pPr>
            <a:r>
              <a:rPr lang="en-GB" sz="1600" b="1" i="1" u="sng" dirty="0" smtClean="0">
                <a:solidFill>
                  <a:srgbClr val="FFC000"/>
                </a:solidFill>
              </a:rPr>
              <a:t>ECTS: </a:t>
            </a:r>
            <a:r>
              <a:rPr lang="en-GB" sz="1600" b="1" dirty="0" smtClean="0">
                <a:solidFill>
                  <a:schemeClr val="bg1"/>
                </a:solidFill>
              </a:rPr>
              <a:t>The </a:t>
            </a:r>
            <a:r>
              <a:rPr lang="en-GB" sz="1600" b="1" dirty="0">
                <a:solidFill>
                  <a:schemeClr val="bg1"/>
                </a:solidFill>
              </a:rPr>
              <a:t>European Credit Transfer and Accumulation </a:t>
            </a:r>
            <a:r>
              <a:rPr lang="en-GB" sz="1600" b="1" dirty="0" smtClean="0">
                <a:solidFill>
                  <a:schemeClr val="bg1"/>
                </a:solidFill>
              </a:rPr>
              <a:t>System, is an </a:t>
            </a:r>
            <a:r>
              <a:rPr lang="en-GB" sz="1600" b="1" dirty="0">
                <a:solidFill>
                  <a:schemeClr val="bg1"/>
                </a:solidFill>
              </a:rPr>
              <a:t>academic credit system based on the estimated student workload required to achieve the objectives and learning outcomes of a </a:t>
            </a:r>
            <a:r>
              <a:rPr lang="en-GB" sz="1600" b="1" dirty="0" smtClean="0">
                <a:solidFill>
                  <a:schemeClr val="bg1"/>
                </a:solidFill>
              </a:rPr>
              <a:t>module</a:t>
            </a:r>
          </a:p>
          <a:p>
            <a:pPr lvl="2" algn="just">
              <a:buFont typeface="Wingdings" pitchFamily="2" charset="2"/>
              <a:buChar char="ü"/>
            </a:pPr>
            <a:r>
              <a:rPr lang="en-GB" sz="1600" b="1" i="1" u="sng" dirty="0" smtClean="0">
                <a:solidFill>
                  <a:srgbClr val="FFC000"/>
                </a:solidFill>
              </a:rPr>
              <a:t>ECVET</a:t>
            </a:r>
            <a:r>
              <a:rPr lang="en-GB" sz="1600" b="1" dirty="0" smtClean="0">
                <a:solidFill>
                  <a:srgbClr val="FFC000"/>
                </a:solidFill>
              </a:rPr>
              <a:t>: The </a:t>
            </a:r>
            <a:r>
              <a:rPr lang="en-GB" sz="1600" b="1" dirty="0">
                <a:solidFill>
                  <a:srgbClr val="FFC000"/>
                </a:solidFill>
              </a:rPr>
              <a:t>European Credit system for Vocational Education and Training </a:t>
            </a:r>
            <a:r>
              <a:rPr lang="en-GB" sz="1600" b="1" dirty="0" smtClean="0">
                <a:solidFill>
                  <a:srgbClr val="FFC000"/>
                </a:solidFill>
              </a:rPr>
              <a:t>(</a:t>
            </a:r>
            <a:r>
              <a:rPr lang="en-GB" sz="1600" b="1" dirty="0">
                <a:solidFill>
                  <a:srgbClr val="FFC000"/>
                </a:solidFill>
              </a:rPr>
              <a:t>ECVET) is one of these instruments; it uses flexible and individualised learning pathways, including transnational mobility.</a:t>
            </a:r>
          </a:p>
        </p:txBody>
      </p:sp>
      <p:sp>
        <p:nvSpPr>
          <p:cNvPr id="2" name="Slide Number Placeholder 1"/>
          <p:cNvSpPr>
            <a:spLocks noGrp="1"/>
          </p:cNvSpPr>
          <p:nvPr>
            <p:ph type="sldNum" sz="quarter" idx="12"/>
          </p:nvPr>
        </p:nvSpPr>
        <p:spPr/>
        <p:txBody>
          <a:bodyPr/>
          <a:lstStyle/>
          <a:p>
            <a:fld id="{FF75FFCC-ACD5-4E23-AB9B-53A3E758DD09}" type="slidenum">
              <a:rPr lang="en-US" smtClean="0"/>
              <a:pPr/>
              <a:t>14</a:t>
            </a:fld>
            <a:endParaRPr lang="en-US"/>
          </a:p>
        </p:txBody>
      </p:sp>
    </p:spTree>
    <p:extLst>
      <p:ext uri="{BB962C8B-B14F-4D97-AF65-F5344CB8AC3E}">
        <p14:creationId xmlns:p14="http://schemas.microsoft.com/office/powerpoint/2010/main" val="288151353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2679352096"/>
              </p:ext>
            </p:extLst>
          </p:nvPr>
        </p:nvGraphicFramePr>
        <p:xfrm>
          <a:off x="0" y="274638"/>
          <a:ext cx="914400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Content Placeholder 2"/>
          <p:cNvSpPr>
            <a:spLocks noGrp="1"/>
          </p:cNvSpPr>
          <p:nvPr>
            <p:ph idx="1"/>
          </p:nvPr>
        </p:nvSpPr>
        <p:spPr>
          <a:xfrm>
            <a:off x="228600" y="1600200"/>
            <a:ext cx="8763000" cy="5257800"/>
          </a:xfrm>
        </p:spPr>
        <p:txBody>
          <a:bodyPr>
            <a:noAutofit/>
          </a:bodyPr>
          <a:lstStyle/>
          <a:p>
            <a:pPr lvl="2" algn="just">
              <a:buFont typeface="Wingdings" pitchFamily="2" charset="2"/>
              <a:buChar char="ü"/>
            </a:pPr>
            <a:r>
              <a:rPr lang="en-GB" sz="2800" b="1" dirty="0" smtClean="0">
                <a:solidFill>
                  <a:srgbClr val="FFFF00"/>
                </a:solidFill>
              </a:rPr>
              <a:t>The </a:t>
            </a:r>
            <a:r>
              <a:rPr lang="en-GB" sz="2800" b="1" dirty="0">
                <a:solidFill>
                  <a:srgbClr val="FFFF00"/>
                </a:solidFill>
              </a:rPr>
              <a:t>globalized world of 21st century is altogether  </a:t>
            </a:r>
            <a:r>
              <a:rPr lang="en-GB" sz="2800" b="1" dirty="0" smtClean="0">
                <a:solidFill>
                  <a:srgbClr val="FFFF00"/>
                </a:solidFill>
              </a:rPr>
              <a:t>    a </a:t>
            </a:r>
            <a:r>
              <a:rPr lang="en-GB" sz="2800" b="1" dirty="0">
                <a:solidFill>
                  <a:srgbClr val="FFFF00"/>
                </a:solidFill>
              </a:rPr>
              <a:t>century of skilled manpower</a:t>
            </a:r>
          </a:p>
          <a:p>
            <a:pPr lvl="2" algn="just">
              <a:buFont typeface="Wingdings" pitchFamily="2" charset="2"/>
              <a:buChar char="ü"/>
            </a:pPr>
            <a:r>
              <a:rPr lang="en-GB" sz="2800" b="1" dirty="0" smtClean="0">
                <a:solidFill>
                  <a:schemeClr val="bg1"/>
                </a:solidFill>
              </a:rPr>
              <a:t>Today</a:t>
            </a:r>
            <a:r>
              <a:rPr lang="en-GB" sz="2800" b="1" dirty="0">
                <a:solidFill>
                  <a:schemeClr val="bg1"/>
                </a:solidFill>
              </a:rPr>
              <a:t>, survival depends on the quality of personal </a:t>
            </a:r>
            <a:r>
              <a:rPr lang="en-GB" sz="2800" b="1" dirty="0" smtClean="0">
                <a:solidFill>
                  <a:schemeClr val="bg1"/>
                </a:solidFill>
              </a:rPr>
              <a:t>skills</a:t>
            </a:r>
          </a:p>
          <a:p>
            <a:pPr lvl="2" algn="just">
              <a:buFont typeface="Wingdings" pitchFamily="2" charset="2"/>
              <a:buChar char="ü"/>
            </a:pPr>
            <a:r>
              <a:rPr lang="en-GB" sz="2800" b="1" dirty="0" smtClean="0">
                <a:solidFill>
                  <a:srgbClr val="FFC000"/>
                </a:solidFill>
              </a:rPr>
              <a:t>The </a:t>
            </a:r>
            <a:r>
              <a:rPr lang="en-GB" sz="2800" b="1" dirty="0">
                <a:solidFill>
                  <a:srgbClr val="FFC000"/>
                </a:solidFill>
              </a:rPr>
              <a:t>Darwinian ‘fittest’ needs to be skilled in order to survive and a Shavian ‘Superman’ needs to learn skills in order to survive or to be distinguished</a:t>
            </a:r>
          </a:p>
          <a:p>
            <a:pPr lvl="2" algn="just">
              <a:buFont typeface="Wingdings" pitchFamily="2" charset="2"/>
              <a:buChar char="ü"/>
            </a:pPr>
            <a:r>
              <a:rPr lang="en-GB" sz="2800" b="1" dirty="0" smtClean="0">
                <a:solidFill>
                  <a:schemeClr val="bg1"/>
                </a:solidFill>
              </a:rPr>
              <a:t>Mastering </a:t>
            </a:r>
            <a:r>
              <a:rPr lang="en-GB" sz="2800" b="1" dirty="0">
                <a:solidFill>
                  <a:schemeClr val="bg1"/>
                </a:solidFill>
              </a:rPr>
              <a:t>a variety of skills can be a distinguishing mark of an individual in this era of competition, multiculturalism and globalisation</a:t>
            </a:r>
          </a:p>
        </p:txBody>
      </p:sp>
      <p:sp>
        <p:nvSpPr>
          <p:cNvPr id="2" name="Slide Number Placeholder 1"/>
          <p:cNvSpPr>
            <a:spLocks noGrp="1"/>
          </p:cNvSpPr>
          <p:nvPr>
            <p:ph type="sldNum" sz="quarter" idx="12"/>
          </p:nvPr>
        </p:nvSpPr>
        <p:spPr/>
        <p:txBody>
          <a:bodyPr/>
          <a:lstStyle/>
          <a:p>
            <a:fld id="{FF75FFCC-ACD5-4E23-AB9B-53A3E758DD09}" type="slidenum">
              <a:rPr lang="en-US" smtClean="0"/>
              <a:pPr/>
              <a:t>15</a:t>
            </a:fld>
            <a:endParaRPr lang="en-US"/>
          </a:p>
        </p:txBody>
      </p:sp>
    </p:spTree>
    <p:extLst>
      <p:ext uri="{BB962C8B-B14F-4D97-AF65-F5344CB8AC3E}">
        <p14:creationId xmlns:p14="http://schemas.microsoft.com/office/powerpoint/2010/main" val="164440468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en-US" dirty="0">
              <a:solidFill>
                <a:schemeClr val="bg1"/>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890374641"/>
              </p:ext>
            </p:extLst>
          </p:nvPr>
        </p:nvGraphicFramePr>
        <p:xfrm>
          <a:off x="152400" y="1295400"/>
          <a:ext cx="8839200" cy="2667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Oval 2"/>
          <p:cNvSpPr/>
          <p:nvPr/>
        </p:nvSpPr>
        <p:spPr>
          <a:xfrm>
            <a:off x="990600" y="0"/>
            <a:ext cx="7696200" cy="13716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2800" b="1" dirty="0" smtClean="0">
                <a:solidFill>
                  <a:schemeClr val="bg1"/>
                </a:solidFill>
              </a:rPr>
              <a:t>Creativity and Practicability </a:t>
            </a:r>
            <a:endParaRPr lang="en-GB" sz="2800" b="1" dirty="0"/>
          </a:p>
        </p:txBody>
      </p:sp>
      <p:sp>
        <p:nvSpPr>
          <p:cNvPr id="6" name="Rounded Rectangle 5"/>
          <p:cNvSpPr/>
          <p:nvPr/>
        </p:nvSpPr>
        <p:spPr>
          <a:xfrm>
            <a:off x="0" y="3878826"/>
            <a:ext cx="9144000" cy="2902974"/>
          </a:xfrm>
          <a:prstGeom prst="roundRect">
            <a:avLst/>
          </a:prstGeom>
        </p:spPr>
        <p:style>
          <a:lnRef idx="1">
            <a:schemeClr val="accent5"/>
          </a:lnRef>
          <a:fillRef idx="3">
            <a:schemeClr val="accent5"/>
          </a:fillRef>
          <a:effectRef idx="2">
            <a:schemeClr val="accent5"/>
          </a:effectRef>
          <a:fontRef idx="minor">
            <a:schemeClr val="lt1"/>
          </a:fontRef>
        </p:style>
        <p:txBody>
          <a:bodyPr rtlCol="0" anchor="ctr"/>
          <a:lstStyle/>
          <a:p>
            <a:pPr lvl="0" algn="just"/>
            <a:endParaRPr lang="en-GB" sz="3200" dirty="0" smtClean="0"/>
          </a:p>
          <a:p>
            <a:pPr lvl="0" algn="just"/>
            <a:r>
              <a:rPr lang="en-GB" sz="3200" dirty="0" smtClean="0"/>
              <a:t>The </a:t>
            </a:r>
            <a:r>
              <a:rPr lang="en-GB" sz="3200" dirty="0"/>
              <a:t>need of the hour is to develop practically sound and useful skills as people cannot fool employers posing to possess skills they do not have. </a:t>
            </a:r>
            <a:endParaRPr lang="en-GB" sz="3200" dirty="0" smtClean="0"/>
          </a:p>
        </p:txBody>
      </p:sp>
      <p:sp>
        <p:nvSpPr>
          <p:cNvPr id="5" name="Slide Number Placeholder 4"/>
          <p:cNvSpPr>
            <a:spLocks noGrp="1"/>
          </p:cNvSpPr>
          <p:nvPr>
            <p:ph type="sldNum" sz="quarter" idx="12"/>
          </p:nvPr>
        </p:nvSpPr>
        <p:spPr/>
        <p:txBody>
          <a:bodyPr/>
          <a:lstStyle/>
          <a:p>
            <a:fld id="{FF75FFCC-ACD5-4E23-AB9B-53A3E758DD09}" type="slidenum">
              <a:rPr lang="en-US" smtClean="0"/>
              <a:pPr/>
              <a:t>16</a:t>
            </a:fld>
            <a:endParaRPr lang="en-US"/>
          </a:p>
        </p:txBody>
      </p:sp>
    </p:spTree>
    <p:extLst>
      <p:ext uri="{BB962C8B-B14F-4D97-AF65-F5344CB8AC3E}">
        <p14:creationId xmlns:p14="http://schemas.microsoft.com/office/powerpoint/2010/main" val="313840120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256186646"/>
              </p:ext>
            </p:extLst>
          </p:nvPr>
        </p:nvGraphicFramePr>
        <p:xfrm>
          <a:off x="152400" y="274638"/>
          <a:ext cx="899160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Content Placeholder 2"/>
          <p:cNvSpPr>
            <a:spLocks noGrp="1"/>
          </p:cNvSpPr>
          <p:nvPr>
            <p:ph idx="1"/>
          </p:nvPr>
        </p:nvSpPr>
        <p:spPr>
          <a:xfrm>
            <a:off x="457200" y="1600200"/>
            <a:ext cx="8229600" cy="5257800"/>
          </a:xfrm>
        </p:spPr>
        <p:txBody>
          <a:bodyPr>
            <a:noAutofit/>
          </a:bodyPr>
          <a:lstStyle/>
          <a:p>
            <a:pPr lvl="2" algn="just">
              <a:buFont typeface="Wingdings" pitchFamily="2" charset="2"/>
              <a:buChar char="ü"/>
            </a:pPr>
            <a:endParaRPr lang="en-GB" sz="2800" b="1" dirty="0">
              <a:solidFill>
                <a:schemeClr val="bg1"/>
              </a:solidFill>
            </a:endParaRPr>
          </a:p>
          <a:p>
            <a:pPr lvl="2" algn="just">
              <a:buFont typeface="Wingdings" pitchFamily="2" charset="2"/>
              <a:buChar char="ü"/>
            </a:pPr>
            <a:r>
              <a:rPr lang="en-GB" sz="2800" b="1" dirty="0" smtClean="0">
                <a:solidFill>
                  <a:schemeClr val="bg1"/>
                </a:solidFill>
              </a:rPr>
              <a:t>To bring innovation, one should not acquire excellence in learning new </a:t>
            </a:r>
            <a:r>
              <a:rPr lang="en-GB" sz="2800" b="1" dirty="0">
                <a:solidFill>
                  <a:schemeClr val="bg1"/>
                </a:solidFill>
              </a:rPr>
              <a:t>skills </a:t>
            </a:r>
            <a:r>
              <a:rPr lang="en-GB" sz="2800" b="1" dirty="0" smtClean="0">
                <a:solidFill>
                  <a:schemeClr val="bg1"/>
                </a:solidFill>
              </a:rPr>
              <a:t>only but </a:t>
            </a:r>
            <a:r>
              <a:rPr lang="en-GB" sz="2800" b="1" dirty="0">
                <a:solidFill>
                  <a:schemeClr val="bg1"/>
                </a:solidFill>
              </a:rPr>
              <a:t>also </a:t>
            </a:r>
            <a:r>
              <a:rPr lang="en-GB" sz="2800" b="1" dirty="0" smtClean="0">
                <a:solidFill>
                  <a:schemeClr val="bg1"/>
                </a:solidFill>
              </a:rPr>
              <a:t>bring out  inner </a:t>
            </a:r>
            <a:r>
              <a:rPr lang="en-GB" sz="2800" b="1" dirty="0">
                <a:solidFill>
                  <a:schemeClr val="bg1"/>
                </a:solidFill>
              </a:rPr>
              <a:t>skills out to the </a:t>
            </a:r>
            <a:r>
              <a:rPr lang="en-GB" sz="2800" b="1" dirty="0" smtClean="0">
                <a:solidFill>
                  <a:schemeClr val="bg1"/>
                </a:solidFill>
              </a:rPr>
              <a:t>universe</a:t>
            </a:r>
          </a:p>
          <a:p>
            <a:pPr lvl="2" algn="just">
              <a:buFont typeface="Wingdings" pitchFamily="2" charset="2"/>
              <a:buChar char="ü"/>
            </a:pPr>
            <a:endParaRPr lang="en-GB" sz="2800" b="1" dirty="0" smtClean="0">
              <a:solidFill>
                <a:schemeClr val="bg1"/>
              </a:solidFill>
            </a:endParaRPr>
          </a:p>
          <a:p>
            <a:pPr lvl="2" algn="just">
              <a:buFont typeface="Wingdings" pitchFamily="2" charset="2"/>
              <a:buChar char="ü"/>
            </a:pPr>
            <a:r>
              <a:rPr lang="en-GB" sz="2800" b="1" dirty="0" smtClean="0">
                <a:solidFill>
                  <a:srgbClr val="FFFF00"/>
                </a:solidFill>
              </a:rPr>
              <a:t>It requires self-motivation</a:t>
            </a:r>
          </a:p>
          <a:p>
            <a:pPr lvl="2" algn="just">
              <a:buFont typeface="Wingdings" pitchFamily="2" charset="2"/>
              <a:buChar char="ü"/>
            </a:pPr>
            <a:endParaRPr lang="en-GB" sz="2800" b="1" dirty="0" smtClean="0">
              <a:solidFill>
                <a:srgbClr val="FFFF00"/>
              </a:solidFill>
            </a:endParaRPr>
          </a:p>
          <a:p>
            <a:pPr lvl="2" algn="just">
              <a:buFont typeface="Wingdings" pitchFamily="2" charset="2"/>
              <a:buChar char="ü"/>
            </a:pPr>
            <a:r>
              <a:rPr lang="en-GB" sz="2800" b="1" dirty="0" smtClean="0">
                <a:solidFill>
                  <a:schemeClr val="bg1"/>
                </a:solidFill>
              </a:rPr>
              <a:t>Application of task-based </a:t>
            </a:r>
            <a:r>
              <a:rPr lang="en-GB" sz="2800" b="1" dirty="0">
                <a:solidFill>
                  <a:schemeClr val="bg1"/>
                </a:solidFill>
              </a:rPr>
              <a:t>teaching methods, group-work and </a:t>
            </a:r>
            <a:r>
              <a:rPr lang="en-GB" sz="2800" b="1" dirty="0" smtClean="0">
                <a:solidFill>
                  <a:schemeClr val="bg1"/>
                </a:solidFill>
              </a:rPr>
              <a:t>projects</a:t>
            </a:r>
          </a:p>
        </p:txBody>
      </p:sp>
      <p:sp>
        <p:nvSpPr>
          <p:cNvPr id="2" name="Slide Number Placeholder 1"/>
          <p:cNvSpPr>
            <a:spLocks noGrp="1"/>
          </p:cNvSpPr>
          <p:nvPr>
            <p:ph type="sldNum" sz="quarter" idx="12"/>
          </p:nvPr>
        </p:nvSpPr>
        <p:spPr/>
        <p:txBody>
          <a:bodyPr/>
          <a:lstStyle/>
          <a:p>
            <a:fld id="{FF75FFCC-ACD5-4E23-AB9B-53A3E758DD09}" type="slidenum">
              <a:rPr lang="en-US" smtClean="0"/>
              <a:pPr/>
              <a:t>17</a:t>
            </a:fld>
            <a:endParaRPr lang="en-US"/>
          </a:p>
        </p:txBody>
      </p:sp>
    </p:spTree>
    <p:extLst>
      <p:ext uri="{BB962C8B-B14F-4D97-AF65-F5344CB8AC3E}">
        <p14:creationId xmlns:p14="http://schemas.microsoft.com/office/powerpoint/2010/main" val="344069974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1720017225"/>
              </p:ext>
            </p:extLst>
          </p:nvPr>
        </p:nvGraphicFramePr>
        <p:xfrm>
          <a:off x="457200" y="274638"/>
          <a:ext cx="822960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Content Placeholder 2"/>
          <p:cNvSpPr>
            <a:spLocks noGrp="1"/>
          </p:cNvSpPr>
          <p:nvPr>
            <p:ph idx="1"/>
          </p:nvPr>
        </p:nvSpPr>
        <p:spPr>
          <a:xfrm>
            <a:off x="381000" y="1600200"/>
            <a:ext cx="8229600" cy="5257800"/>
          </a:xfrm>
        </p:spPr>
        <p:txBody>
          <a:bodyPr>
            <a:noAutofit/>
          </a:bodyPr>
          <a:lstStyle/>
          <a:p>
            <a:pPr lvl="2" algn="just">
              <a:buFont typeface="Wingdings" pitchFamily="2" charset="2"/>
              <a:buChar char="ü"/>
            </a:pPr>
            <a:endParaRPr lang="en-GB" sz="2800" b="1" dirty="0">
              <a:solidFill>
                <a:schemeClr val="bg1"/>
              </a:solidFill>
            </a:endParaRPr>
          </a:p>
          <a:p>
            <a:pPr lvl="2" algn="just">
              <a:buFont typeface="Wingdings" pitchFamily="2" charset="2"/>
              <a:buChar char="ü"/>
            </a:pPr>
            <a:r>
              <a:rPr lang="en-GB" sz="2800" b="1" dirty="0">
                <a:solidFill>
                  <a:schemeClr val="bg1"/>
                </a:solidFill>
              </a:rPr>
              <a:t>This will enable the learners to have hands-on experience of </a:t>
            </a:r>
            <a:r>
              <a:rPr lang="en-GB" sz="2800" b="1" dirty="0" smtClean="0">
                <a:solidFill>
                  <a:schemeClr val="bg1"/>
                </a:solidFill>
              </a:rPr>
              <a:t>practical and innovative learning</a:t>
            </a:r>
          </a:p>
          <a:p>
            <a:pPr lvl="2" algn="just">
              <a:buFont typeface="Wingdings" pitchFamily="2" charset="2"/>
              <a:buChar char="ü"/>
            </a:pPr>
            <a:endParaRPr lang="en-GB" sz="2800" b="1" dirty="0">
              <a:solidFill>
                <a:srgbClr val="FFFF00"/>
              </a:solidFill>
            </a:endParaRPr>
          </a:p>
          <a:p>
            <a:pPr lvl="2" algn="just">
              <a:buFont typeface="Wingdings" pitchFamily="2" charset="2"/>
              <a:buChar char="ü"/>
            </a:pPr>
            <a:r>
              <a:rPr lang="en-GB" sz="2800" b="1" dirty="0">
                <a:solidFill>
                  <a:srgbClr val="FFFF00"/>
                </a:solidFill>
              </a:rPr>
              <a:t>The focus should not be on memorising, but on practically application of </a:t>
            </a:r>
            <a:r>
              <a:rPr lang="en-GB" sz="2800" b="1" dirty="0" smtClean="0">
                <a:solidFill>
                  <a:srgbClr val="FFFF00"/>
                </a:solidFill>
              </a:rPr>
              <a:t>knowledge</a:t>
            </a:r>
          </a:p>
          <a:p>
            <a:pPr lvl="2" algn="just">
              <a:buFont typeface="Wingdings" pitchFamily="2" charset="2"/>
              <a:buChar char="ü"/>
            </a:pPr>
            <a:endParaRPr lang="en-GB" sz="2800" b="1" dirty="0">
              <a:solidFill>
                <a:schemeClr val="bg1"/>
              </a:solidFill>
            </a:endParaRPr>
          </a:p>
          <a:p>
            <a:pPr lvl="2" algn="just">
              <a:buFont typeface="Wingdings" pitchFamily="2" charset="2"/>
              <a:buChar char="ü"/>
            </a:pPr>
            <a:r>
              <a:rPr lang="en-GB" sz="2800" b="1" dirty="0">
                <a:solidFill>
                  <a:schemeClr val="bg1"/>
                </a:solidFill>
              </a:rPr>
              <a:t>Ultimate objective is: to re-evaluate ourselves for the skills we have and the skills we need to develop </a:t>
            </a:r>
            <a:r>
              <a:rPr lang="en-US" sz="2800" b="1" dirty="0" smtClean="0">
                <a:solidFill>
                  <a:schemeClr val="bg1"/>
                </a:solidFill>
              </a:rPr>
              <a:t>                                                              </a:t>
            </a:r>
            <a:endParaRPr lang="en-US" sz="2800" b="1" dirty="0">
              <a:solidFill>
                <a:schemeClr val="bg1"/>
              </a:solidFill>
            </a:endParaRPr>
          </a:p>
        </p:txBody>
      </p:sp>
      <p:sp>
        <p:nvSpPr>
          <p:cNvPr id="2" name="Slide Number Placeholder 1"/>
          <p:cNvSpPr>
            <a:spLocks noGrp="1"/>
          </p:cNvSpPr>
          <p:nvPr>
            <p:ph type="sldNum" sz="quarter" idx="12"/>
          </p:nvPr>
        </p:nvSpPr>
        <p:spPr/>
        <p:txBody>
          <a:bodyPr/>
          <a:lstStyle/>
          <a:p>
            <a:fld id="{FF75FFCC-ACD5-4E23-AB9B-53A3E758DD09}" type="slidenum">
              <a:rPr lang="en-US" smtClean="0"/>
              <a:pPr/>
              <a:t>18</a:t>
            </a:fld>
            <a:endParaRPr lang="en-US"/>
          </a:p>
        </p:txBody>
      </p:sp>
    </p:spTree>
    <p:extLst>
      <p:ext uri="{BB962C8B-B14F-4D97-AF65-F5344CB8AC3E}">
        <p14:creationId xmlns:p14="http://schemas.microsoft.com/office/powerpoint/2010/main" val="344069974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sp>
        <p:nvSpPr>
          <p:cNvPr id="4" name="Oval 3"/>
          <p:cNvSpPr/>
          <p:nvPr/>
        </p:nvSpPr>
        <p:spPr>
          <a:xfrm>
            <a:off x="457200" y="2590800"/>
            <a:ext cx="8077200" cy="2362200"/>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GB" sz="2800" b="1" dirty="0" smtClean="0">
                <a:solidFill>
                  <a:schemeClr val="bg1"/>
                </a:solidFill>
              </a:rPr>
              <a:t>Importance of Life Skills</a:t>
            </a:r>
            <a:endParaRPr lang="en-US" sz="2800" b="1" dirty="0">
              <a:solidFill>
                <a:schemeClr val="bg1"/>
              </a:solidFill>
            </a:endParaRPr>
          </a:p>
        </p:txBody>
      </p:sp>
      <p:sp>
        <p:nvSpPr>
          <p:cNvPr id="5" name="Slide Number Placeholder 4"/>
          <p:cNvSpPr>
            <a:spLocks noGrp="1"/>
          </p:cNvSpPr>
          <p:nvPr>
            <p:ph type="sldNum" sz="quarter" idx="12"/>
          </p:nvPr>
        </p:nvSpPr>
        <p:spPr/>
        <p:txBody>
          <a:bodyPr/>
          <a:lstStyle/>
          <a:p>
            <a:fld id="{FF75FFCC-ACD5-4E23-AB9B-53A3E758DD09}" type="slidenum">
              <a:rPr lang="en-US" smtClean="0"/>
              <a:pPr/>
              <a:t>19</a:t>
            </a:fld>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685800"/>
          </a:xfrm>
        </p:spPr>
        <p:txBody>
          <a:bodyPr/>
          <a:lstStyle/>
          <a:p>
            <a:r>
              <a:rPr lang="en-US" b="1" dirty="0" smtClean="0"/>
              <a:t>Profile</a:t>
            </a:r>
            <a:endParaRPr lang="en-US" b="1" dirty="0"/>
          </a:p>
        </p:txBody>
      </p:sp>
      <p:sp>
        <p:nvSpPr>
          <p:cNvPr id="3" name="Content Placeholder 2"/>
          <p:cNvSpPr>
            <a:spLocks noGrp="1"/>
          </p:cNvSpPr>
          <p:nvPr>
            <p:ph sz="quarter" idx="1"/>
          </p:nvPr>
        </p:nvSpPr>
        <p:spPr>
          <a:xfrm>
            <a:off x="152400" y="1527048"/>
            <a:ext cx="8839200" cy="5102352"/>
          </a:xfrm>
        </p:spPr>
        <p:txBody>
          <a:bodyPr>
            <a:normAutofit fontScale="77500" lnSpcReduction="20000"/>
          </a:bodyPr>
          <a:lstStyle/>
          <a:p>
            <a:pPr algn="just"/>
            <a:r>
              <a:rPr lang="en-US" dirty="0"/>
              <a:t>Prof. Dr. Muhammad Khan is working as a </a:t>
            </a:r>
            <a:r>
              <a:rPr lang="en-US" dirty="0" smtClean="0"/>
              <a:t>Professor </a:t>
            </a:r>
            <a:r>
              <a:rPr lang="en-US" dirty="0"/>
              <a:t>of IR department in IIUI and has been Head of International Relation Department, in the National Defense </a:t>
            </a:r>
            <a:r>
              <a:rPr lang="en-US" dirty="0" smtClean="0"/>
              <a:t>University, Islamabad</a:t>
            </a:r>
            <a:r>
              <a:rPr lang="en-US" dirty="0"/>
              <a:t>. He completed his PhD in International Relations from University of Karachi. He is the founding member of Faculty of Contemporary Studies and pioneer of the International Relations </a:t>
            </a:r>
            <a:r>
              <a:rPr lang="en-US" dirty="0" err="1"/>
              <a:t>Dept</a:t>
            </a:r>
            <a:r>
              <a:rPr lang="en-US" dirty="0"/>
              <a:t>, Department of Strategic Studies, Department of Peace and Conflict Studies and Department of Government and Public Policy in the National Defense University, Islamabad. </a:t>
            </a:r>
            <a:endParaRPr lang="en-US" dirty="0" smtClean="0"/>
          </a:p>
          <a:p>
            <a:pPr algn="just"/>
            <a:r>
              <a:rPr lang="en-US" dirty="0" smtClean="0"/>
              <a:t>Dr. </a:t>
            </a:r>
            <a:r>
              <a:rPr lang="en-US" dirty="0"/>
              <a:t>Khan has been on the Panel of Federal Public Service Commission of Pakistan, and AJK. He has a vast experience of Administration, Security, Management, Human Resource Development, teaching and research in Security Studies, International Relations, Defence Studies, Strategic Studies, Peace and Conflict Studies, Social Sciences and Humanities. In recognition of his academic distinction, he was awarded The Best University Teacher Award” for year 2011-2012 by Higher Education Commission (HEC) and a Civil Award; </a:t>
            </a:r>
            <a:r>
              <a:rPr lang="en-US" dirty="0" err="1"/>
              <a:t>Tamghai</a:t>
            </a:r>
            <a:r>
              <a:rPr lang="en-US" dirty="0"/>
              <a:t>-a-Imtiaz by President of Pakistan on Augusts 14, 2014 for his contributions in academic and institution building.</a:t>
            </a:r>
          </a:p>
          <a:p>
            <a:endParaRPr lang="en-US" dirty="0"/>
          </a:p>
        </p:txBody>
      </p:sp>
    </p:spTree>
    <p:extLst>
      <p:ext uri="{BB962C8B-B14F-4D97-AF65-F5344CB8AC3E}">
        <p14:creationId xmlns:p14="http://schemas.microsoft.com/office/powerpoint/2010/main" val="415675060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4273312229"/>
              </p:ext>
            </p:extLst>
          </p:nvPr>
        </p:nvGraphicFramePr>
        <p:xfrm>
          <a:off x="0" y="304800"/>
          <a:ext cx="9144000" cy="6324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Slide Number Placeholder 1"/>
          <p:cNvSpPr>
            <a:spLocks noGrp="1"/>
          </p:cNvSpPr>
          <p:nvPr>
            <p:ph type="sldNum" sz="quarter" idx="12"/>
          </p:nvPr>
        </p:nvSpPr>
        <p:spPr/>
        <p:txBody>
          <a:bodyPr/>
          <a:lstStyle/>
          <a:p>
            <a:fld id="{FF75FFCC-ACD5-4E23-AB9B-53A3E758DD09}" type="slidenum">
              <a:rPr lang="en-US" smtClean="0"/>
              <a:pPr/>
              <a:t>20</a:t>
            </a:fld>
            <a:endParaRPr lang="en-US"/>
          </a:p>
        </p:txBody>
      </p:sp>
    </p:spTree>
    <p:extLst>
      <p:ext uri="{BB962C8B-B14F-4D97-AF65-F5344CB8AC3E}">
        <p14:creationId xmlns:p14="http://schemas.microsoft.com/office/powerpoint/2010/main" val="213481258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en-US" dirty="0">
              <a:solidFill>
                <a:schemeClr val="bg1"/>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065307441"/>
              </p:ext>
            </p:extLst>
          </p:nvPr>
        </p:nvGraphicFramePr>
        <p:xfrm>
          <a:off x="0" y="990600"/>
          <a:ext cx="9144000" cy="5867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Oval 2"/>
          <p:cNvSpPr/>
          <p:nvPr/>
        </p:nvSpPr>
        <p:spPr>
          <a:xfrm>
            <a:off x="381000" y="0"/>
            <a:ext cx="7848600" cy="9906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2400" b="1" dirty="0" smtClean="0">
                <a:solidFill>
                  <a:schemeClr val="bg1"/>
                </a:solidFill>
              </a:rPr>
              <a:t>Individual Benefits of  Life skills </a:t>
            </a:r>
            <a:endParaRPr lang="en-GB" sz="2400" b="1" dirty="0"/>
          </a:p>
        </p:txBody>
      </p:sp>
      <p:sp>
        <p:nvSpPr>
          <p:cNvPr id="5" name="Slide Number Placeholder 4"/>
          <p:cNvSpPr>
            <a:spLocks noGrp="1"/>
          </p:cNvSpPr>
          <p:nvPr>
            <p:ph type="sldNum" sz="quarter" idx="12"/>
          </p:nvPr>
        </p:nvSpPr>
        <p:spPr/>
        <p:txBody>
          <a:bodyPr/>
          <a:lstStyle/>
          <a:p>
            <a:fld id="{FF75FFCC-ACD5-4E23-AB9B-53A3E758DD09}" type="slidenum">
              <a:rPr lang="en-US" smtClean="0"/>
              <a:pPr/>
              <a:t>21</a:t>
            </a:fld>
            <a:endParaRPr lang="en-US"/>
          </a:p>
        </p:txBody>
      </p:sp>
    </p:spTree>
    <p:extLst>
      <p:ext uri="{BB962C8B-B14F-4D97-AF65-F5344CB8AC3E}">
        <p14:creationId xmlns:p14="http://schemas.microsoft.com/office/powerpoint/2010/main" val="395948247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en-US" dirty="0">
              <a:solidFill>
                <a:schemeClr val="bg1"/>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111361079"/>
              </p:ext>
            </p:extLst>
          </p:nvPr>
        </p:nvGraphicFramePr>
        <p:xfrm>
          <a:off x="0" y="990600"/>
          <a:ext cx="9144000" cy="5867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Oval 2"/>
          <p:cNvSpPr/>
          <p:nvPr/>
        </p:nvSpPr>
        <p:spPr>
          <a:xfrm>
            <a:off x="381000" y="0"/>
            <a:ext cx="7848600" cy="9906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2400" b="1" dirty="0" smtClean="0">
                <a:solidFill>
                  <a:schemeClr val="bg1"/>
                </a:solidFill>
              </a:rPr>
              <a:t>Benefits  for Employment </a:t>
            </a:r>
            <a:endParaRPr lang="en-GB" sz="2400" b="1" dirty="0"/>
          </a:p>
        </p:txBody>
      </p:sp>
      <p:sp>
        <p:nvSpPr>
          <p:cNvPr id="5" name="Slide Number Placeholder 4"/>
          <p:cNvSpPr>
            <a:spLocks noGrp="1"/>
          </p:cNvSpPr>
          <p:nvPr>
            <p:ph type="sldNum" sz="quarter" idx="12"/>
          </p:nvPr>
        </p:nvSpPr>
        <p:spPr/>
        <p:txBody>
          <a:bodyPr/>
          <a:lstStyle/>
          <a:p>
            <a:fld id="{FF75FFCC-ACD5-4E23-AB9B-53A3E758DD09}" type="slidenum">
              <a:rPr lang="en-US" smtClean="0"/>
              <a:pPr/>
              <a:t>22</a:t>
            </a:fld>
            <a:endParaRPr lang="en-US"/>
          </a:p>
        </p:txBody>
      </p:sp>
    </p:spTree>
    <p:extLst>
      <p:ext uri="{BB962C8B-B14F-4D97-AF65-F5344CB8AC3E}">
        <p14:creationId xmlns:p14="http://schemas.microsoft.com/office/powerpoint/2010/main" val="71868636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en-US" dirty="0">
              <a:solidFill>
                <a:schemeClr val="bg1"/>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514304935"/>
              </p:ext>
            </p:extLst>
          </p:nvPr>
        </p:nvGraphicFramePr>
        <p:xfrm>
          <a:off x="0" y="990600"/>
          <a:ext cx="9144000" cy="5867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Oval 2"/>
          <p:cNvSpPr/>
          <p:nvPr/>
        </p:nvSpPr>
        <p:spPr>
          <a:xfrm>
            <a:off x="381000" y="0"/>
            <a:ext cx="7848600" cy="9906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2400" b="1" dirty="0" smtClean="0">
                <a:solidFill>
                  <a:schemeClr val="bg1"/>
                </a:solidFill>
              </a:rPr>
              <a:t>Benefits  for Society  </a:t>
            </a:r>
            <a:endParaRPr lang="en-GB" sz="2400" b="1" dirty="0"/>
          </a:p>
        </p:txBody>
      </p:sp>
      <p:sp>
        <p:nvSpPr>
          <p:cNvPr id="5" name="Slide Number Placeholder 4"/>
          <p:cNvSpPr>
            <a:spLocks noGrp="1"/>
          </p:cNvSpPr>
          <p:nvPr>
            <p:ph type="sldNum" sz="quarter" idx="12"/>
          </p:nvPr>
        </p:nvSpPr>
        <p:spPr/>
        <p:txBody>
          <a:bodyPr/>
          <a:lstStyle/>
          <a:p>
            <a:fld id="{FF75FFCC-ACD5-4E23-AB9B-53A3E758DD09}" type="slidenum">
              <a:rPr lang="en-US" smtClean="0"/>
              <a:pPr/>
              <a:t>23</a:t>
            </a:fld>
            <a:endParaRPr lang="en-US"/>
          </a:p>
        </p:txBody>
      </p:sp>
    </p:spTree>
    <p:extLst>
      <p:ext uri="{BB962C8B-B14F-4D97-AF65-F5344CB8AC3E}">
        <p14:creationId xmlns:p14="http://schemas.microsoft.com/office/powerpoint/2010/main" val="352195293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rgbClr val="FFFF00"/>
                </a:solidFill>
              </a:rPr>
              <a:t>Education must be Practical </a:t>
            </a:r>
            <a:endParaRPr lang="en-GB" dirty="0">
              <a:solidFill>
                <a:srgbClr val="FFFF00"/>
              </a:solidFill>
            </a:endParaRPr>
          </a:p>
        </p:txBody>
      </p:sp>
      <p:sp>
        <p:nvSpPr>
          <p:cNvPr id="3" name="Content Placeholder 2"/>
          <p:cNvSpPr>
            <a:spLocks noGrp="1"/>
          </p:cNvSpPr>
          <p:nvPr>
            <p:ph idx="1"/>
          </p:nvPr>
        </p:nvSpPr>
        <p:spPr/>
        <p:txBody>
          <a:bodyPr>
            <a:normAutofit fontScale="55000" lnSpcReduction="20000"/>
          </a:bodyPr>
          <a:lstStyle/>
          <a:p>
            <a:pPr algn="just"/>
            <a:r>
              <a:rPr lang="en-GB" sz="3800" b="1" dirty="0" smtClean="0">
                <a:solidFill>
                  <a:schemeClr val="bg1"/>
                </a:solidFill>
              </a:rPr>
              <a:t>An education </a:t>
            </a:r>
            <a:r>
              <a:rPr lang="en-GB" sz="3800" b="1" dirty="0">
                <a:solidFill>
                  <a:schemeClr val="bg1"/>
                </a:solidFill>
              </a:rPr>
              <a:t> </a:t>
            </a:r>
            <a:r>
              <a:rPr lang="en-GB" sz="3800" b="1" dirty="0" smtClean="0">
                <a:solidFill>
                  <a:schemeClr val="bg1"/>
                </a:solidFill>
              </a:rPr>
              <a:t>must  make </a:t>
            </a:r>
            <a:r>
              <a:rPr lang="en-GB" sz="3800" b="1" dirty="0">
                <a:solidFill>
                  <a:schemeClr val="bg1"/>
                </a:solidFill>
              </a:rPr>
              <a:t>it practically useful in emotional, spiritual and intellectual </a:t>
            </a:r>
            <a:r>
              <a:rPr lang="en-GB" sz="3800" b="1" dirty="0" smtClean="0">
                <a:solidFill>
                  <a:schemeClr val="bg1"/>
                </a:solidFill>
              </a:rPr>
              <a:t>domains</a:t>
            </a:r>
          </a:p>
          <a:p>
            <a:pPr algn="just"/>
            <a:endParaRPr lang="en-GB" sz="3800" b="1" dirty="0" smtClean="0"/>
          </a:p>
          <a:p>
            <a:pPr algn="just"/>
            <a:r>
              <a:rPr lang="en-GB" sz="3800" b="1" dirty="0" smtClean="0">
                <a:solidFill>
                  <a:srgbClr val="FFFF00"/>
                </a:solidFill>
              </a:rPr>
              <a:t>Obtaining </a:t>
            </a:r>
            <a:r>
              <a:rPr lang="en-GB" sz="3800" b="1" dirty="0">
                <a:solidFill>
                  <a:srgbClr val="FFFF00"/>
                </a:solidFill>
              </a:rPr>
              <a:t>a </a:t>
            </a:r>
            <a:r>
              <a:rPr lang="en-GB" sz="3800" b="1" dirty="0" smtClean="0">
                <a:solidFill>
                  <a:srgbClr val="FFFF00"/>
                </a:solidFill>
              </a:rPr>
              <a:t>higher degree </a:t>
            </a:r>
            <a:r>
              <a:rPr lang="en-GB" sz="3800" b="1" dirty="0">
                <a:solidFill>
                  <a:srgbClr val="FFFF00"/>
                </a:solidFill>
              </a:rPr>
              <a:t>is insufficient </a:t>
            </a:r>
            <a:r>
              <a:rPr lang="en-GB" sz="3800" b="1" dirty="0" smtClean="0">
                <a:solidFill>
                  <a:srgbClr val="FFFF00"/>
                </a:solidFill>
              </a:rPr>
              <a:t>if it lacks skills and effectiveness </a:t>
            </a:r>
          </a:p>
          <a:p>
            <a:pPr algn="just"/>
            <a:endParaRPr lang="en-GB" sz="3800" b="1" dirty="0" smtClean="0"/>
          </a:p>
          <a:p>
            <a:pPr algn="just"/>
            <a:r>
              <a:rPr lang="en-GB" sz="3800" b="1" dirty="0" smtClean="0">
                <a:solidFill>
                  <a:schemeClr val="bg1"/>
                </a:solidFill>
              </a:rPr>
              <a:t>One </a:t>
            </a:r>
            <a:r>
              <a:rPr lang="en-GB" sz="3800" b="1" dirty="0">
                <a:solidFill>
                  <a:schemeClr val="bg1"/>
                </a:solidFill>
              </a:rPr>
              <a:t>reason why bridges collapse, people suffer in hospitals, candidates get rejected in interviews, machines break down, cities are not planned and well-managed and students feel shy of speaking in public, is that they have not learnt or they have not been given significant opportunities to develop and practise the relevant skills. </a:t>
            </a:r>
            <a:endParaRPr lang="en-GB" sz="3800" b="1" dirty="0" smtClean="0">
              <a:solidFill>
                <a:schemeClr val="bg1"/>
              </a:solidFill>
            </a:endParaRPr>
          </a:p>
          <a:p>
            <a:pPr algn="just"/>
            <a:endParaRPr lang="en-GB" sz="3800" b="1" dirty="0" smtClean="0"/>
          </a:p>
          <a:p>
            <a:pPr algn="just"/>
            <a:r>
              <a:rPr lang="en-GB" sz="3800" b="1" dirty="0" smtClean="0">
                <a:solidFill>
                  <a:srgbClr val="FFFF00"/>
                </a:solidFill>
              </a:rPr>
              <a:t>According </a:t>
            </a:r>
            <a:r>
              <a:rPr lang="en-GB" sz="3800" b="1" dirty="0">
                <a:solidFill>
                  <a:srgbClr val="FFFF00"/>
                </a:solidFill>
              </a:rPr>
              <a:t>to a report, </a:t>
            </a:r>
            <a:r>
              <a:rPr lang="en-GB" sz="3800" b="1" dirty="0" smtClean="0">
                <a:solidFill>
                  <a:srgbClr val="FFFF00"/>
                </a:solidFill>
              </a:rPr>
              <a:t>Humanity</a:t>
            </a:r>
            <a:r>
              <a:rPr lang="en-GB" sz="3800" b="1" dirty="0">
                <a:solidFill>
                  <a:srgbClr val="FFFF00"/>
                </a:solidFill>
              </a:rPr>
              <a:t>, in general, is suffering due to poor problem-solving skills of politicians, </a:t>
            </a:r>
            <a:r>
              <a:rPr lang="en-GB" sz="3800" b="1" dirty="0" smtClean="0">
                <a:solidFill>
                  <a:srgbClr val="FFFF00"/>
                </a:solidFill>
              </a:rPr>
              <a:t>strategists, directors </a:t>
            </a:r>
            <a:r>
              <a:rPr lang="en-GB" sz="3800" b="1" dirty="0">
                <a:solidFill>
                  <a:srgbClr val="FFFF00"/>
                </a:solidFill>
              </a:rPr>
              <a:t>and managers.</a:t>
            </a:r>
          </a:p>
          <a:p>
            <a:endParaRPr lang="en-GB" dirty="0">
              <a:solidFill>
                <a:srgbClr val="FFFF00"/>
              </a:solidFill>
            </a:endParaRPr>
          </a:p>
        </p:txBody>
      </p:sp>
      <p:sp>
        <p:nvSpPr>
          <p:cNvPr id="4" name="Slide Number Placeholder 3"/>
          <p:cNvSpPr>
            <a:spLocks noGrp="1"/>
          </p:cNvSpPr>
          <p:nvPr>
            <p:ph type="sldNum" sz="quarter" idx="12"/>
          </p:nvPr>
        </p:nvSpPr>
        <p:spPr/>
        <p:txBody>
          <a:bodyPr/>
          <a:lstStyle/>
          <a:p>
            <a:fld id="{FF75FFCC-ACD5-4E23-AB9B-53A3E758DD09}" type="slidenum">
              <a:rPr lang="en-US" smtClean="0"/>
              <a:pPr/>
              <a:t>24</a:t>
            </a:fld>
            <a:endParaRPr lang="en-US"/>
          </a:p>
        </p:txBody>
      </p:sp>
    </p:spTree>
    <p:extLst>
      <p:ext uri="{BB962C8B-B14F-4D97-AF65-F5344CB8AC3E}">
        <p14:creationId xmlns:p14="http://schemas.microsoft.com/office/powerpoint/2010/main" val="262010876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solidFill>
                  <a:srgbClr val="FFFF00"/>
                </a:solidFill>
              </a:rPr>
              <a:t>10 Skills Needed for Market Jobs </a:t>
            </a:r>
            <a:endParaRPr lang="en-GB" dirty="0">
              <a:solidFill>
                <a:srgbClr val="FFFF00"/>
              </a:solidFill>
            </a:endParaRPr>
          </a:p>
        </p:txBody>
      </p:sp>
      <p:sp>
        <p:nvSpPr>
          <p:cNvPr id="3" name="Content Placeholder 2"/>
          <p:cNvSpPr>
            <a:spLocks noGrp="1"/>
          </p:cNvSpPr>
          <p:nvPr>
            <p:ph idx="1"/>
          </p:nvPr>
        </p:nvSpPr>
        <p:spPr>
          <a:xfrm>
            <a:off x="76200" y="1295400"/>
            <a:ext cx="9067800" cy="5562600"/>
          </a:xfrm>
        </p:spPr>
        <p:txBody>
          <a:bodyPr>
            <a:noAutofit/>
          </a:bodyPr>
          <a:lstStyle/>
          <a:p>
            <a:pPr algn="just">
              <a:buFont typeface="Wingdings" pitchFamily="2" charset="2"/>
              <a:buChar char="v"/>
            </a:pPr>
            <a:r>
              <a:rPr lang="en-GB" sz="1800" b="1" u="sng" dirty="0" smtClean="0">
                <a:solidFill>
                  <a:srgbClr val="FFFF00"/>
                </a:solidFill>
              </a:rPr>
              <a:t>1.Job </a:t>
            </a:r>
            <a:r>
              <a:rPr lang="en-GB" sz="1800" b="1" u="sng" dirty="0">
                <a:solidFill>
                  <a:srgbClr val="FFFF00"/>
                </a:solidFill>
              </a:rPr>
              <a:t>experience </a:t>
            </a:r>
            <a:r>
              <a:rPr lang="en-GB" sz="1800" b="1" dirty="0">
                <a:solidFill>
                  <a:schemeClr val="bg1"/>
                </a:solidFill>
              </a:rPr>
              <a:t>- It doesn’t matter what sort of job you have, just have one.  Students with shining academic careers can make a good </a:t>
            </a:r>
            <a:r>
              <a:rPr lang="en-GB" sz="1800" b="1" dirty="0" smtClean="0">
                <a:solidFill>
                  <a:schemeClr val="bg1"/>
                </a:solidFill>
              </a:rPr>
              <a:t>impression</a:t>
            </a:r>
          </a:p>
          <a:p>
            <a:pPr algn="just">
              <a:buFont typeface="Wingdings" pitchFamily="2" charset="2"/>
              <a:buChar char="v"/>
            </a:pPr>
            <a:endParaRPr lang="en-GB" sz="1800" b="1" dirty="0">
              <a:solidFill>
                <a:schemeClr val="bg1"/>
              </a:solidFill>
            </a:endParaRPr>
          </a:p>
          <a:p>
            <a:pPr algn="just">
              <a:buFont typeface="Wingdings" pitchFamily="2" charset="2"/>
              <a:buChar char="v"/>
            </a:pPr>
            <a:r>
              <a:rPr lang="en-GB" sz="1800" b="1" u="sng" dirty="0" smtClean="0">
                <a:solidFill>
                  <a:srgbClr val="FFFF00"/>
                </a:solidFill>
              </a:rPr>
              <a:t>2.Relevant </a:t>
            </a:r>
            <a:r>
              <a:rPr lang="en-GB" sz="1800" b="1" u="sng" dirty="0">
                <a:solidFill>
                  <a:srgbClr val="FFFF00"/>
                </a:solidFill>
              </a:rPr>
              <a:t>experience </a:t>
            </a:r>
            <a:r>
              <a:rPr lang="en-GB" sz="1800" b="1" dirty="0">
                <a:solidFill>
                  <a:schemeClr val="bg1"/>
                </a:solidFill>
              </a:rPr>
              <a:t>- If you can get a job in the industry you would like to work in while studying, do it.  Even unpaid </a:t>
            </a:r>
            <a:r>
              <a:rPr lang="en-GB" sz="1800" b="1" dirty="0" smtClean="0">
                <a:solidFill>
                  <a:schemeClr val="bg1"/>
                </a:solidFill>
              </a:rPr>
              <a:t>internships</a:t>
            </a:r>
          </a:p>
          <a:p>
            <a:pPr algn="just">
              <a:buFont typeface="Wingdings" pitchFamily="2" charset="2"/>
              <a:buChar char="v"/>
            </a:pPr>
            <a:endParaRPr lang="en-GB" sz="1800" b="1" dirty="0">
              <a:solidFill>
                <a:schemeClr val="bg1"/>
              </a:solidFill>
            </a:endParaRPr>
          </a:p>
          <a:p>
            <a:pPr algn="just">
              <a:buFont typeface="Wingdings" pitchFamily="2" charset="2"/>
              <a:buChar char="v"/>
            </a:pPr>
            <a:r>
              <a:rPr lang="en-GB" sz="1800" b="1" u="sng" dirty="0" smtClean="0">
                <a:solidFill>
                  <a:srgbClr val="FFFF00"/>
                </a:solidFill>
              </a:rPr>
              <a:t>3.Writing</a:t>
            </a:r>
            <a:r>
              <a:rPr lang="en-GB" sz="1800" b="1" dirty="0" smtClean="0">
                <a:solidFill>
                  <a:schemeClr val="bg1"/>
                </a:solidFill>
              </a:rPr>
              <a:t> – One need to </a:t>
            </a:r>
            <a:r>
              <a:rPr lang="en-GB" sz="1800" b="1" dirty="0">
                <a:solidFill>
                  <a:schemeClr val="bg1"/>
                </a:solidFill>
              </a:rPr>
              <a:t>learn how to write.  </a:t>
            </a:r>
          </a:p>
          <a:p>
            <a:pPr algn="just">
              <a:buFont typeface="Wingdings" pitchFamily="2" charset="2"/>
              <a:buChar char="v"/>
            </a:pPr>
            <a:endParaRPr lang="en-GB" sz="1800" b="1" dirty="0" smtClean="0">
              <a:solidFill>
                <a:schemeClr val="bg1"/>
              </a:solidFill>
            </a:endParaRPr>
          </a:p>
          <a:p>
            <a:pPr algn="just">
              <a:buFont typeface="Wingdings" pitchFamily="2" charset="2"/>
              <a:buChar char="v"/>
            </a:pPr>
            <a:endParaRPr lang="en-GB" sz="1800" b="1" dirty="0">
              <a:solidFill>
                <a:schemeClr val="bg1"/>
              </a:solidFill>
            </a:endParaRPr>
          </a:p>
          <a:p>
            <a:pPr algn="just">
              <a:buFont typeface="Wingdings" pitchFamily="2" charset="2"/>
              <a:buChar char="v"/>
            </a:pPr>
            <a:r>
              <a:rPr lang="en-GB" sz="1800" b="1" u="sng" dirty="0" smtClean="0">
                <a:solidFill>
                  <a:srgbClr val="FFFF00"/>
                </a:solidFill>
              </a:rPr>
              <a:t>4.Verbal </a:t>
            </a:r>
            <a:r>
              <a:rPr lang="en-GB" sz="1800" b="1" u="sng" dirty="0">
                <a:solidFill>
                  <a:srgbClr val="FFFF00"/>
                </a:solidFill>
              </a:rPr>
              <a:t>communications </a:t>
            </a:r>
            <a:r>
              <a:rPr lang="en-GB" sz="1800" b="1" dirty="0" smtClean="0">
                <a:solidFill>
                  <a:schemeClr val="bg1"/>
                </a:solidFill>
              </a:rPr>
              <a:t>– Key to success, </a:t>
            </a:r>
          </a:p>
          <a:p>
            <a:pPr algn="just">
              <a:buFont typeface="Wingdings" pitchFamily="2" charset="2"/>
              <a:buChar char="v"/>
            </a:pPr>
            <a:endParaRPr lang="en-GB" sz="1800" b="1" u="sng" dirty="0">
              <a:solidFill>
                <a:schemeClr val="bg1"/>
              </a:solidFill>
            </a:endParaRPr>
          </a:p>
          <a:p>
            <a:pPr algn="just">
              <a:buFont typeface="Wingdings" pitchFamily="2" charset="2"/>
              <a:buChar char="v"/>
            </a:pPr>
            <a:endParaRPr lang="en-GB" sz="1800" b="1" u="sng" dirty="0" smtClean="0">
              <a:solidFill>
                <a:schemeClr val="bg1"/>
              </a:solidFill>
            </a:endParaRPr>
          </a:p>
          <a:p>
            <a:pPr algn="just">
              <a:buFont typeface="Wingdings" pitchFamily="2" charset="2"/>
              <a:buChar char="v"/>
            </a:pPr>
            <a:r>
              <a:rPr lang="en-GB" sz="1800" b="1" u="sng" dirty="0" smtClean="0">
                <a:solidFill>
                  <a:srgbClr val="FFFF00"/>
                </a:solidFill>
              </a:rPr>
              <a:t>5.Public </a:t>
            </a:r>
            <a:r>
              <a:rPr lang="en-GB" sz="1800" b="1" u="sng" dirty="0">
                <a:solidFill>
                  <a:srgbClr val="FFFF00"/>
                </a:solidFill>
              </a:rPr>
              <a:t>speaking </a:t>
            </a:r>
            <a:r>
              <a:rPr lang="en-GB" sz="1800" b="1" dirty="0">
                <a:solidFill>
                  <a:schemeClr val="bg1"/>
                </a:solidFill>
              </a:rPr>
              <a:t>- </a:t>
            </a:r>
            <a:r>
              <a:rPr lang="en-GB" sz="1800" b="1" dirty="0" smtClean="0">
                <a:solidFill>
                  <a:schemeClr val="bg1"/>
                </a:solidFill>
              </a:rPr>
              <a:t>Almost </a:t>
            </a:r>
            <a:r>
              <a:rPr lang="en-GB" sz="1800" b="1" dirty="0">
                <a:solidFill>
                  <a:schemeClr val="bg1"/>
                </a:solidFill>
              </a:rPr>
              <a:t>everyone will have to do it eventually.  Whether giving a huge presentation at work or being interviewed by a number of </a:t>
            </a:r>
            <a:r>
              <a:rPr lang="en-GB" sz="1800" b="1" dirty="0" smtClean="0">
                <a:solidFill>
                  <a:schemeClr val="bg1"/>
                </a:solidFill>
              </a:rPr>
              <a:t>people</a:t>
            </a:r>
            <a:endParaRPr lang="en-GB" sz="1800" dirty="0">
              <a:solidFill>
                <a:srgbClr val="FFFF00"/>
              </a:solidFill>
            </a:endParaRPr>
          </a:p>
        </p:txBody>
      </p:sp>
      <p:sp>
        <p:nvSpPr>
          <p:cNvPr id="4" name="Slide Number Placeholder 3"/>
          <p:cNvSpPr>
            <a:spLocks noGrp="1"/>
          </p:cNvSpPr>
          <p:nvPr>
            <p:ph type="sldNum" sz="quarter" idx="12"/>
          </p:nvPr>
        </p:nvSpPr>
        <p:spPr/>
        <p:txBody>
          <a:bodyPr/>
          <a:lstStyle/>
          <a:p>
            <a:fld id="{FF75FFCC-ACD5-4E23-AB9B-53A3E758DD09}" type="slidenum">
              <a:rPr lang="en-US" smtClean="0"/>
              <a:pPr/>
              <a:t>25</a:t>
            </a:fld>
            <a:endParaRPr lang="en-US"/>
          </a:p>
        </p:txBody>
      </p:sp>
    </p:spTree>
    <p:extLst>
      <p:ext uri="{BB962C8B-B14F-4D97-AF65-F5344CB8AC3E}">
        <p14:creationId xmlns:p14="http://schemas.microsoft.com/office/powerpoint/2010/main" val="19112908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solidFill>
                  <a:srgbClr val="FFFF00"/>
                </a:solidFill>
              </a:rPr>
              <a:t>10 Skills Needed for Market Jobs </a:t>
            </a:r>
            <a:endParaRPr lang="en-GB" dirty="0">
              <a:solidFill>
                <a:srgbClr val="FFFF00"/>
              </a:solidFill>
            </a:endParaRPr>
          </a:p>
        </p:txBody>
      </p:sp>
      <p:sp>
        <p:nvSpPr>
          <p:cNvPr id="3" name="Content Placeholder 2"/>
          <p:cNvSpPr>
            <a:spLocks noGrp="1"/>
          </p:cNvSpPr>
          <p:nvPr>
            <p:ph idx="1"/>
          </p:nvPr>
        </p:nvSpPr>
        <p:spPr/>
        <p:txBody>
          <a:bodyPr>
            <a:normAutofit fontScale="47500" lnSpcReduction="20000"/>
          </a:bodyPr>
          <a:lstStyle/>
          <a:p>
            <a:pPr algn="just">
              <a:buFont typeface="Wingdings" pitchFamily="2" charset="2"/>
              <a:buChar char="v"/>
            </a:pPr>
            <a:r>
              <a:rPr lang="en-GB" sz="3800" b="1" dirty="0" smtClean="0">
                <a:solidFill>
                  <a:schemeClr val="bg1"/>
                </a:solidFill>
              </a:rPr>
              <a:t> 6</a:t>
            </a:r>
            <a:r>
              <a:rPr lang="en-GB" sz="3800" b="1" dirty="0">
                <a:solidFill>
                  <a:schemeClr val="bg1"/>
                </a:solidFill>
              </a:rPr>
              <a:t>.	</a:t>
            </a:r>
            <a:r>
              <a:rPr lang="en-GB" sz="3800" b="1" u="sng" dirty="0">
                <a:solidFill>
                  <a:srgbClr val="FFFF00"/>
                </a:solidFill>
              </a:rPr>
              <a:t>Technology</a:t>
            </a:r>
            <a:r>
              <a:rPr lang="en-GB" sz="3800" b="1" dirty="0">
                <a:solidFill>
                  <a:schemeClr val="bg1"/>
                </a:solidFill>
              </a:rPr>
              <a:t> - It goes without saying that this generation of students is the most tech savvy ever.  Be sure and utilize all the tech you can while you can. </a:t>
            </a:r>
            <a:endParaRPr lang="en-GB" sz="3800" b="1" dirty="0" smtClean="0">
              <a:solidFill>
                <a:schemeClr val="bg1"/>
              </a:solidFill>
            </a:endParaRPr>
          </a:p>
          <a:p>
            <a:pPr algn="just">
              <a:buFont typeface="Wingdings" pitchFamily="2" charset="2"/>
              <a:buChar char="v"/>
            </a:pPr>
            <a:endParaRPr lang="en-GB" sz="3800" b="1" dirty="0">
              <a:solidFill>
                <a:schemeClr val="bg1"/>
              </a:solidFill>
            </a:endParaRPr>
          </a:p>
          <a:p>
            <a:pPr algn="just">
              <a:buFont typeface="Wingdings" pitchFamily="2" charset="2"/>
              <a:buChar char="v"/>
            </a:pPr>
            <a:r>
              <a:rPr lang="en-GB" sz="3800" b="1" dirty="0" smtClean="0">
                <a:solidFill>
                  <a:schemeClr val="bg1"/>
                </a:solidFill>
              </a:rPr>
              <a:t>7</a:t>
            </a:r>
            <a:r>
              <a:rPr lang="en-GB" sz="3800" b="1" dirty="0">
                <a:solidFill>
                  <a:schemeClr val="bg1"/>
                </a:solidFill>
              </a:rPr>
              <a:t>.	</a:t>
            </a:r>
            <a:r>
              <a:rPr lang="en-GB" sz="3800" b="1" u="sng" dirty="0">
                <a:solidFill>
                  <a:srgbClr val="FFFF00"/>
                </a:solidFill>
              </a:rPr>
              <a:t>Finance </a:t>
            </a:r>
            <a:r>
              <a:rPr lang="en-GB" sz="3800" b="1" dirty="0">
                <a:solidFill>
                  <a:schemeClr val="bg1"/>
                </a:solidFill>
              </a:rPr>
              <a:t>- You don’t necessarily have to know how to pick stocks, but you do have to know how to manage money. </a:t>
            </a:r>
            <a:endParaRPr lang="en-GB" sz="3800" b="1" dirty="0" smtClean="0">
              <a:solidFill>
                <a:schemeClr val="bg1"/>
              </a:solidFill>
            </a:endParaRPr>
          </a:p>
          <a:p>
            <a:pPr algn="just">
              <a:buFont typeface="Wingdings" pitchFamily="2" charset="2"/>
              <a:buChar char="v"/>
            </a:pPr>
            <a:endParaRPr lang="en-GB" sz="3800" b="1" dirty="0">
              <a:solidFill>
                <a:schemeClr val="bg1"/>
              </a:solidFill>
            </a:endParaRPr>
          </a:p>
          <a:p>
            <a:pPr algn="just">
              <a:buFont typeface="Wingdings" pitchFamily="2" charset="2"/>
              <a:buChar char="v"/>
            </a:pPr>
            <a:endParaRPr lang="en-GB" sz="3800" b="1" dirty="0" smtClean="0">
              <a:solidFill>
                <a:schemeClr val="bg1"/>
              </a:solidFill>
            </a:endParaRPr>
          </a:p>
          <a:p>
            <a:pPr algn="just">
              <a:buFont typeface="Wingdings" pitchFamily="2" charset="2"/>
              <a:buChar char="v"/>
            </a:pPr>
            <a:r>
              <a:rPr lang="en-GB" sz="3800" b="1" dirty="0" smtClean="0">
                <a:solidFill>
                  <a:schemeClr val="bg1"/>
                </a:solidFill>
              </a:rPr>
              <a:t>8</a:t>
            </a:r>
            <a:r>
              <a:rPr lang="en-GB" sz="3800" b="1" dirty="0">
                <a:solidFill>
                  <a:schemeClr val="bg1"/>
                </a:solidFill>
              </a:rPr>
              <a:t>.	</a:t>
            </a:r>
            <a:r>
              <a:rPr lang="en-GB" sz="3800" b="1" u="sng" dirty="0">
                <a:solidFill>
                  <a:srgbClr val="FFFF00"/>
                </a:solidFill>
              </a:rPr>
              <a:t>Criticism</a:t>
            </a:r>
            <a:r>
              <a:rPr lang="en-GB" sz="3800" b="1" dirty="0">
                <a:solidFill>
                  <a:schemeClr val="bg1"/>
                </a:solidFill>
              </a:rPr>
              <a:t> - While in college, why not take a workshop type class such as creative writing to help you learn the valuable lesson of criticism?  </a:t>
            </a:r>
            <a:endParaRPr lang="en-GB" sz="3800" b="1" dirty="0" smtClean="0">
              <a:solidFill>
                <a:schemeClr val="bg1"/>
              </a:solidFill>
            </a:endParaRPr>
          </a:p>
          <a:p>
            <a:pPr algn="just">
              <a:buFont typeface="Wingdings" pitchFamily="2" charset="2"/>
              <a:buChar char="v"/>
            </a:pPr>
            <a:endParaRPr lang="en-GB" sz="3800" b="1" dirty="0">
              <a:solidFill>
                <a:schemeClr val="bg1"/>
              </a:solidFill>
            </a:endParaRPr>
          </a:p>
          <a:p>
            <a:pPr algn="just">
              <a:buFont typeface="Wingdings" pitchFamily="2" charset="2"/>
              <a:buChar char="v"/>
            </a:pPr>
            <a:r>
              <a:rPr lang="en-GB" sz="3800" b="1" dirty="0" smtClean="0">
                <a:solidFill>
                  <a:schemeClr val="bg1"/>
                </a:solidFill>
              </a:rPr>
              <a:t>9</a:t>
            </a:r>
            <a:r>
              <a:rPr lang="en-GB" sz="3800" b="1" dirty="0">
                <a:solidFill>
                  <a:schemeClr val="bg1"/>
                </a:solidFill>
              </a:rPr>
              <a:t>.	</a:t>
            </a:r>
            <a:r>
              <a:rPr lang="en-GB" sz="3800" b="1" u="sng" dirty="0">
                <a:solidFill>
                  <a:srgbClr val="FFFF00"/>
                </a:solidFill>
              </a:rPr>
              <a:t>Networkin</a:t>
            </a:r>
            <a:r>
              <a:rPr lang="en-GB" sz="3800" b="1" dirty="0">
                <a:solidFill>
                  <a:schemeClr val="bg1"/>
                </a:solidFill>
              </a:rPr>
              <a:t>g - It can be a huge pain, but making the time to socialize - and not just through Facebook - can really pay off. </a:t>
            </a:r>
            <a:endParaRPr lang="en-GB" sz="3800" b="1" dirty="0" smtClean="0">
              <a:solidFill>
                <a:schemeClr val="bg1"/>
              </a:solidFill>
            </a:endParaRPr>
          </a:p>
          <a:p>
            <a:pPr algn="just">
              <a:buFont typeface="Wingdings" pitchFamily="2" charset="2"/>
              <a:buChar char="v"/>
            </a:pPr>
            <a:endParaRPr lang="en-GB" sz="3800" b="1" dirty="0">
              <a:solidFill>
                <a:schemeClr val="bg1"/>
              </a:solidFill>
            </a:endParaRPr>
          </a:p>
          <a:p>
            <a:pPr algn="just">
              <a:buFont typeface="Wingdings" pitchFamily="2" charset="2"/>
              <a:buChar char="v"/>
            </a:pPr>
            <a:endParaRPr lang="en-GB" sz="3800" b="1" dirty="0" smtClean="0">
              <a:solidFill>
                <a:schemeClr val="bg1"/>
              </a:solidFill>
            </a:endParaRPr>
          </a:p>
          <a:p>
            <a:pPr algn="just">
              <a:buFont typeface="Wingdings" pitchFamily="2" charset="2"/>
              <a:buChar char="v"/>
            </a:pPr>
            <a:r>
              <a:rPr lang="en-GB" sz="3800" b="1" dirty="0" smtClean="0">
                <a:solidFill>
                  <a:schemeClr val="bg1"/>
                </a:solidFill>
              </a:rPr>
              <a:t>10</a:t>
            </a:r>
            <a:r>
              <a:rPr lang="en-GB" sz="3800" b="1" dirty="0">
                <a:solidFill>
                  <a:schemeClr val="bg1"/>
                </a:solidFill>
              </a:rPr>
              <a:t>.	</a:t>
            </a:r>
            <a:r>
              <a:rPr lang="en-GB" sz="3800" b="1" u="sng" dirty="0">
                <a:solidFill>
                  <a:srgbClr val="FFFF00"/>
                </a:solidFill>
              </a:rPr>
              <a:t>Research </a:t>
            </a:r>
            <a:r>
              <a:rPr lang="en-GB" sz="3800" b="1" dirty="0">
                <a:solidFill>
                  <a:schemeClr val="bg1"/>
                </a:solidFill>
              </a:rPr>
              <a:t>- Don’t know how to do something?  </a:t>
            </a:r>
            <a:r>
              <a:rPr lang="en-GB" sz="3800" b="1" dirty="0" smtClean="0">
                <a:solidFill>
                  <a:schemeClr val="bg1"/>
                </a:solidFill>
              </a:rPr>
              <a:t>Research </a:t>
            </a:r>
          </a:p>
          <a:p>
            <a:pPr algn="just">
              <a:buFont typeface="Wingdings" pitchFamily="2" charset="2"/>
              <a:buChar char="v"/>
            </a:pPr>
            <a:endParaRPr lang="en-GB" sz="3800" b="1" dirty="0">
              <a:solidFill>
                <a:schemeClr val="bg1"/>
              </a:solidFill>
            </a:endParaRPr>
          </a:p>
          <a:p>
            <a:pPr algn="just">
              <a:buFont typeface="Wingdings" pitchFamily="2" charset="2"/>
              <a:buChar char="v"/>
            </a:pPr>
            <a:endParaRPr lang="en-GB" sz="3800" b="1" dirty="0">
              <a:solidFill>
                <a:schemeClr val="bg1"/>
              </a:solidFill>
            </a:endParaRPr>
          </a:p>
          <a:p>
            <a:pPr>
              <a:buFont typeface="Wingdings" pitchFamily="2" charset="2"/>
              <a:buChar char="v"/>
            </a:pPr>
            <a:endParaRPr lang="en-GB" dirty="0">
              <a:solidFill>
                <a:srgbClr val="FFFF00"/>
              </a:solidFill>
            </a:endParaRPr>
          </a:p>
        </p:txBody>
      </p:sp>
      <p:sp>
        <p:nvSpPr>
          <p:cNvPr id="4" name="Slide Number Placeholder 3"/>
          <p:cNvSpPr>
            <a:spLocks noGrp="1"/>
          </p:cNvSpPr>
          <p:nvPr>
            <p:ph type="sldNum" sz="quarter" idx="12"/>
          </p:nvPr>
        </p:nvSpPr>
        <p:spPr/>
        <p:txBody>
          <a:bodyPr/>
          <a:lstStyle/>
          <a:p>
            <a:fld id="{FF75FFCC-ACD5-4E23-AB9B-53A3E758DD09}" type="slidenum">
              <a:rPr lang="en-US" smtClean="0"/>
              <a:pPr/>
              <a:t>26</a:t>
            </a:fld>
            <a:endParaRPr lang="en-US"/>
          </a:p>
        </p:txBody>
      </p:sp>
    </p:spTree>
    <p:extLst>
      <p:ext uri="{BB962C8B-B14F-4D97-AF65-F5344CB8AC3E}">
        <p14:creationId xmlns:p14="http://schemas.microsoft.com/office/powerpoint/2010/main" val="177286011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solidFill>
                <a:schemeClr val="bg1"/>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360977670"/>
              </p:ext>
            </p:extLst>
          </p:nvPr>
        </p:nvGraphicFramePr>
        <p:xfrm>
          <a:off x="457200" y="1295400"/>
          <a:ext cx="8229600" cy="5410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Oval 4"/>
          <p:cNvSpPr/>
          <p:nvPr/>
        </p:nvSpPr>
        <p:spPr>
          <a:xfrm>
            <a:off x="381000" y="152400"/>
            <a:ext cx="8458200" cy="1143000"/>
          </a:xfrm>
          <a:prstGeom prst="ellipse">
            <a:avLst/>
          </a:prstGeom>
        </p:spPr>
        <p:style>
          <a:lnRef idx="3">
            <a:schemeClr val="lt1"/>
          </a:lnRef>
          <a:fillRef idx="1">
            <a:schemeClr val="dk1"/>
          </a:fillRef>
          <a:effectRef idx="1">
            <a:schemeClr val="dk1"/>
          </a:effectRef>
          <a:fontRef idx="minor">
            <a:schemeClr val="lt1"/>
          </a:fontRef>
        </p:style>
        <p:txBody>
          <a:bodyPr rtlCol="0" anchor="ctr"/>
          <a:lstStyle/>
          <a:p>
            <a:pPr algn="ctr"/>
            <a:r>
              <a:rPr lang="en-GB" sz="2400" b="1" i="1" dirty="0"/>
              <a:t>National Vocational &amp; Technical Training </a:t>
            </a:r>
            <a:r>
              <a:rPr lang="en-GB" sz="2400" b="1" i="1" dirty="0" smtClean="0"/>
              <a:t>Commission of Pakistan </a:t>
            </a:r>
            <a:endParaRPr lang="en-GB" sz="2400" b="1" i="1" dirty="0"/>
          </a:p>
        </p:txBody>
      </p:sp>
      <p:sp>
        <p:nvSpPr>
          <p:cNvPr id="3" name="Slide Number Placeholder 2"/>
          <p:cNvSpPr>
            <a:spLocks noGrp="1"/>
          </p:cNvSpPr>
          <p:nvPr>
            <p:ph type="sldNum" sz="quarter" idx="12"/>
          </p:nvPr>
        </p:nvSpPr>
        <p:spPr/>
        <p:txBody>
          <a:bodyPr/>
          <a:lstStyle/>
          <a:p>
            <a:fld id="{FF75FFCC-ACD5-4E23-AB9B-53A3E758DD09}" type="slidenum">
              <a:rPr lang="en-US" smtClean="0"/>
              <a:pPr/>
              <a:t>27</a:t>
            </a:fld>
            <a:endParaRPr lang="en-US"/>
          </a:p>
        </p:txBody>
      </p:sp>
    </p:spTree>
    <p:extLst>
      <p:ext uri="{BB962C8B-B14F-4D97-AF65-F5344CB8AC3E}">
        <p14:creationId xmlns:p14="http://schemas.microsoft.com/office/powerpoint/2010/main" val="207175956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solidFill>
                <a:schemeClr val="bg1"/>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60300964"/>
              </p:ext>
            </p:extLst>
          </p:nvPr>
        </p:nvGraphicFramePr>
        <p:xfrm>
          <a:off x="457200" y="1295400"/>
          <a:ext cx="8229600" cy="5410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Oval 4"/>
          <p:cNvSpPr/>
          <p:nvPr/>
        </p:nvSpPr>
        <p:spPr>
          <a:xfrm>
            <a:off x="1676400" y="0"/>
            <a:ext cx="4876800" cy="1295400"/>
          </a:xfrm>
          <a:prstGeom prst="ellipse">
            <a:avLst/>
          </a:prstGeom>
        </p:spPr>
        <p:style>
          <a:lnRef idx="3">
            <a:schemeClr val="lt1"/>
          </a:lnRef>
          <a:fillRef idx="1">
            <a:schemeClr val="dk1"/>
          </a:fillRef>
          <a:effectRef idx="1">
            <a:schemeClr val="dk1"/>
          </a:effectRef>
          <a:fontRef idx="minor">
            <a:schemeClr val="lt1"/>
          </a:fontRef>
        </p:style>
        <p:txBody>
          <a:bodyPr rtlCol="0" anchor="ctr"/>
          <a:lstStyle/>
          <a:p>
            <a:pPr algn="ctr"/>
            <a:r>
              <a:rPr lang="en-GB" b="1" i="1" dirty="0" smtClean="0"/>
              <a:t>Objectives of National </a:t>
            </a:r>
            <a:r>
              <a:rPr lang="en-GB" b="1" i="1" dirty="0"/>
              <a:t>Vocational &amp; Technical Training Commission</a:t>
            </a:r>
          </a:p>
        </p:txBody>
      </p:sp>
      <p:sp>
        <p:nvSpPr>
          <p:cNvPr id="3" name="Rounded Rectangle 2"/>
          <p:cNvSpPr/>
          <p:nvPr/>
        </p:nvSpPr>
        <p:spPr>
          <a:xfrm>
            <a:off x="381000" y="5638800"/>
            <a:ext cx="8229600" cy="1219200"/>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just"/>
            <a:r>
              <a:rPr lang="en-GB" b="1" i="1" dirty="0">
                <a:solidFill>
                  <a:srgbClr val="FFFF00"/>
                </a:solidFill>
              </a:rPr>
              <a:t>Improve Access and Equity in Training for specific groups including informal </a:t>
            </a:r>
            <a:r>
              <a:rPr lang="en-GB" b="1" i="1" dirty="0" smtClean="0">
                <a:solidFill>
                  <a:srgbClr val="FFFF00"/>
                </a:solidFill>
              </a:rPr>
              <a:t>economy and </a:t>
            </a:r>
            <a:r>
              <a:rPr lang="en-GB" b="1" i="1" dirty="0">
                <a:solidFill>
                  <a:srgbClr val="FFFF00"/>
                </a:solidFill>
              </a:rPr>
              <a:t>rural </a:t>
            </a:r>
            <a:r>
              <a:rPr lang="en-GB" b="1" i="1" dirty="0" smtClean="0">
                <a:solidFill>
                  <a:srgbClr val="FFFF00"/>
                </a:solidFill>
              </a:rPr>
              <a:t>areas</a:t>
            </a:r>
            <a:endParaRPr lang="en-GB" b="1" i="1" dirty="0">
              <a:solidFill>
                <a:srgbClr val="FFFF00"/>
              </a:solidFill>
            </a:endParaRPr>
          </a:p>
        </p:txBody>
      </p:sp>
      <p:sp>
        <p:nvSpPr>
          <p:cNvPr id="6" name="Slide Number Placeholder 5"/>
          <p:cNvSpPr>
            <a:spLocks noGrp="1"/>
          </p:cNvSpPr>
          <p:nvPr>
            <p:ph type="sldNum" sz="quarter" idx="12"/>
          </p:nvPr>
        </p:nvSpPr>
        <p:spPr/>
        <p:txBody>
          <a:bodyPr/>
          <a:lstStyle/>
          <a:p>
            <a:fld id="{FF75FFCC-ACD5-4E23-AB9B-53A3E758DD09}" type="slidenum">
              <a:rPr lang="en-US" smtClean="0"/>
              <a:pPr/>
              <a:t>28</a:t>
            </a:fld>
            <a:endParaRPr lang="en-US"/>
          </a:p>
        </p:txBody>
      </p:sp>
    </p:spTree>
    <p:extLst>
      <p:ext uri="{BB962C8B-B14F-4D97-AF65-F5344CB8AC3E}">
        <p14:creationId xmlns:p14="http://schemas.microsoft.com/office/powerpoint/2010/main" val="28424705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solidFill>
                <a:schemeClr val="bg1"/>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505601319"/>
              </p:ext>
            </p:extLst>
          </p:nvPr>
        </p:nvGraphicFramePr>
        <p:xfrm>
          <a:off x="-76200" y="1295400"/>
          <a:ext cx="9220200" cy="5562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Oval 4"/>
          <p:cNvSpPr/>
          <p:nvPr/>
        </p:nvSpPr>
        <p:spPr>
          <a:xfrm>
            <a:off x="1676400" y="0"/>
            <a:ext cx="4876800" cy="1295400"/>
          </a:xfrm>
          <a:prstGeom prst="ellipse">
            <a:avLst/>
          </a:prstGeom>
        </p:spPr>
        <p:style>
          <a:lnRef idx="3">
            <a:schemeClr val="lt1"/>
          </a:lnRef>
          <a:fillRef idx="1">
            <a:schemeClr val="dk1"/>
          </a:fillRef>
          <a:effectRef idx="1">
            <a:schemeClr val="dk1"/>
          </a:effectRef>
          <a:fontRef idx="minor">
            <a:schemeClr val="lt1"/>
          </a:fontRef>
        </p:style>
        <p:txBody>
          <a:bodyPr rtlCol="0" anchor="ctr"/>
          <a:lstStyle/>
          <a:p>
            <a:pPr algn="ctr"/>
            <a:r>
              <a:rPr lang="en-GB" sz="2400" b="1" i="1" dirty="0" smtClean="0">
                <a:solidFill>
                  <a:srgbClr val="FFFF00"/>
                </a:solidFill>
              </a:rPr>
              <a:t>Unemployment  Rate in Pakistan</a:t>
            </a:r>
            <a:endParaRPr lang="en-GB" sz="2400" b="1" i="1" dirty="0">
              <a:solidFill>
                <a:srgbClr val="FFFF00"/>
              </a:solidFill>
            </a:endParaRPr>
          </a:p>
        </p:txBody>
      </p:sp>
      <p:sp>
        <p:nvSpPr>
          <p:cNvPr id="3" name="Slide Number Placeholder 2"/>
          <p:cNvSpPr>
            <a:spLocks noGrp="1"/>
          </p:cNvSpPr>
          <p:nvPr>
            <p:ph type="sldNum" sz="quarter" idx="12"/>
          </p:nvPr>
        </p:nvSpPr>
        <p:spPr/>
        <p:txBody>
          <a:bodyPr/>
          <a:lstStyle/>
          <a:p>
            <a:fld id="{FF75FFCC-ACD5-4E23-AB9B-53A3E758DD09}" type="slidenum">
              <a:rPr lang="en-US" smtClean="0"/>
              <a:pPr/>
              <a:t>29</a:t>
            </a:fld>
            <a:endParaRPr lang="en-US"/>
          </a:p>
        </p:txBody>
      </p:sp>
    </p:spTree>
    <p:extLst>
      <p:ext uri="{BB962C8B-B14F-4D97-AF65-F5344CB8AC3E}">
        <p14:creationId xmlns:p14="http://schemas.microsoft.com/office/powerpoint/2010/main" val="272212085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2529403648"/>
              </p:ext>
            </p:extLst>
          </p:nvPr>
        </p:nvGraphicFramePr>
        <p:xfrm>
          <a:off x="457200" y="274638"/>
          <a:ext cx="822960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Content Placeholder 2"/>
          <p:cNvSpPr>
            <a:spLocks noGrp="1"/>
          </p:cNvSpPr>
          <p:nvPr>
            <p:ph idx="1"/>
          </p:nvPr>
        </p:nvSpPr>
        <p:spPr/>
        <p:txBody>
          <a:bodyPr>
            <a:normAutofit/>
          </a:bodyPr>
          <a:lstStyle/>
          <a:p>
            <a:pPr>
              <a:buNone/>
            </a:pPr>
            <a:endParaRPr lang="en-US" dirty="0">
              <a:solidFill>
                <a:schemeClr val="bg1"/>
              </a:solidFill>
            </a:endParaRPr>
          </a:p>
        </p:txBody>
      </p:sp>
      <p:sp>
        <p:nvSpPr>
          <p:cNvPr id="5" name="Rounded Rectangle 4"/>
          <p:cNvSpPr/>
          <p:nvPr/>
        </p:nvSpPr>
        <p:spPr>
          <a:xfrm>
            <a:off x="0" y="1447800"/>
            <a:ext cx="9144000" cy="54102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buFont typeface="Wingdings" pitchFamily="2" charset="2"/>
              <a:buChar char="ü"/>
            </a:pPr>
            <a:endParaRPr lang="en-US" sz="2800" b="1" dirty="0" smtClean="0">
              <a:solidFill>
                <a:schemeClr val="bg1"/>
              </a:solidFill>
              <a:latin typeface="Arial" pitchFamily="34" charset="0"/>
              <a:cs typeface="Arial" pitchFamily="34" charset="0"/>
            </a:endParaRPr>
          </a:p>
          <a:p>
            <a:pPr marL="457200" indent="-457200" algn="just">
              <a:buFont typeface="Wingdings" pitchFamily="2" charset="2"/>
              <a:buChar char="v"/>
            </a:pPr>
            <a:r>
              <a:rPr lang="en-GB" sz="3600" b="1" i="1" dirty="0" smtClean="0">
                <a:solidFill>
                  <a:srgbClr val="FFFF00"/>
                </a:solidFill>
                <a:cs typeface="Arial" pitchFamily="34" charset="0"/>
              </a:rPr>
              <a:t>Development of a Mechanism for the Recognition </a:t>
            </a:r>
            <a:r>
              <a:rPr lang="en-GB" sz="3600" b="1" i="1" dirty="0">
                <a:solidFill>
                  <a:srgbClr val="FFFF00"/>
                </a:solidFill>
                <a:cs typeface="Arial" pitchFamily="34" charset="0"/>
              </a:rPr>
              <a:t>of the Skills and Qualifications </a:t>
            </a:r>
            <a:r>
              <a:rPr lang="en-GB" sz="3600" b="1" i="1" dirty="0" smtClean="0">
                <a:solidFill>
                  <a:srgbClr val="FFFF00"/>
                </a:solidFill>
                <a:cs typeface="Arial" pitchFamily="34" charset="0"/>
              </a:rPr>
              <a:t>of youth would absorb them prudently in the Job Market</a:t>
            </a:r>
            <a:endParaRPr lang="en-US" sz="3600" b="1" i="1" dirty="0">
              <a:solidFill>
                <a:srgbClr val="FFFF00"/>
              </a:solidFill>
              <a:cs typeface="Arial" pitchFamily="34" charset="0"/>
            </a:endParaRPr>
          </a:p>
        </p:txBody>
      </p:sp>
      <p:sp>
        <p:nvSpPr>
          <p:cNvPr id="2" name="Slide Number Placeholder 1"/>
          <p:cNvSpPr>
            <a:spLocks noGrp="1"/>
          </p:cNvSpPr>
          <p:nvPr>
            <p:ph type="sldNum" sz="quarter" idx="12"/>
          </p:nvPr>
        </p:nvSpPr>
        <p:spPr/>
        <p:txBody>
          <a:bodyPr/>
          <a:lstStyle/>
          <a:p>
            <a:fld id="{FF75FFCC-ACD5-4E23-AB9B-53A3E758DD09}" type="slidenum">
              <a:rPr lang="en-US" smtClean="0"/>
              <a:pPr/>
              <a:t>3</a:t>
            </a:fld>
            <a:endParaRPr lang="en-US"/>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Oval 2"/>
          <p:cNvSpPr/>
          <p:nvPr/>
        </p:nvSpPr>
        <p:spPr>
          <a:xfrm>
            <a:off x="1219200" y="152400"/>
            <a:ext cx="6477000" cy="12954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2800" b="1" i="1" dirty="0" smtClean="0">
                <a:solidFill>
                  <a:srgbClr val="FFFF00"/>
                </a:solidFill>
                <a:latin typeface="Arial" pitchFamily="34" charset="0"/>
                <a:cs typeface="Arial" pitchFamily="34" charset="0"/>
              </a:rPr>
              <a:t>Reducing Unemployment  </a:t>
            </a:r>
            <a:endParaRPr lang="en-GB" sz="2800" b="1" i="1" dirty="0">
              <a:solidFill>
                <a:srgbClr val="FFFF00"/>
              </a:solidFill>
              <a:latin typeface="Arial" pitchFamily="34" charset="0"/>
              <a:cs typeface="Arial" pitchFamily="34" charset="0"/>
            </a:endParaRPr>
          </a:p>
        </p:txBody>
      </p:sp>
      <p:sp>
        <p:nvSpPr>
          <p:cNvPr id="5" name="Content Placeholder 4"/>
          <p:cNvSpPr>
            <a:spLocks noGrp="1"/>
          </p:cNvSpPr>
          <p:nvPr>
            <p:ph idx="1"/>
          </p:nvPr>
        </p:nvSpPr>
        <p:spPr/>
        <p:txBody>
          <a:bodyPr>
            <a:normAutofit fontScale="85000" lnSpcReduction="10000"/>
          </a:bodyPr>
          <a:lstStyle/>
          <a:p>
            <a:pPr lvl="0" algn="just"/>
            <a:r>
              <a:rPr lang="en-GB" b="1" dirty="0">
                <a:solidFill>
                  <a:schemeClr val="bg1"/>
                </a:solidFill>
                <a:latin typeface="Arial" pitchFamily="34" charset="0"/>
                <a:cs typeface="Arial" pitchFamily="34" charset="0"/>
              </a:rPr>
              <a:t>It is estimated that 1.7 million new jobs would be required in the coming </a:t>
            </a:r>
            <a:r>
              <a:rPr lang="en-GB" b="1" dirty="0" smtClean="0">
                <a:solidFill>
                  <a:schemeClr val="bg1"/>
                </a:solidFill>
                <a:latin typeface="Arial" pitchFamily="34" charset="0"/>
                <a:cs typeface="Arial" pitchFamily="34" charset="0"/>
              </a:rPr>
              <a:t>year</a:t>
            </a:r>
          </a:p>
          <a:p>
            <a:pPr lvl="0" algn="just"/>
            <a:endParaRPr lang="en-GB" b="1" dirty="0" smtClean="0">
              <a:solidFill>
                <a:srgbClr val="FFFF00"/>
              </a:solidFill>
              <a:latin typeface="Arial" pitchFamily="34" charset="0"/>
              <a:cs typeface="Arial" pitchFamily="34" charset="0"/>
            </a:endParaRPr>
          </a:p>
          <a:p>
            <a:pPr lvl="0" algn="just"/>
            <a:r>
              <a:rPr lang="en-GB" b="1" dirty="0" smtClean="0">
                <a:solidFill>
                  <a:srgbClr val="FFFF00"/>
                </a:solidFill>
                <a:latin typeface="Arial" pitchFamily="34" charset="0"/>
                <a:cs typeface="Arial" pitchFamily="34" charset="0"/>
              </a:rPr>
              <a:t>NAP would </a:t>
            </a:r>
            <a:r>
              <a:rPr lang="en-GB" b="1" dirty="0">
                <a:solidFill>
                  <a:srgbClr val="FFFF00"/>
                </a:solidFill>
                <a:latin typeface="Arial" pitchFamily="34" charset="0"/>
                <a:cs typeface="Arial" pitchFamily="34" charset="0"/>
              </a:rPr>
              <a:t>create the required employment opportunities and to maintain/ </a:t>
            </a:r>
            <a:r>
              <a:rPr lang="en-GB" b="1" dirty="0" smtClean="0">
                <a:solidFill>
                  <a:srgbClr val="FFFF00"/>
                </a:solidFill>
                <a:latin typeface="Arial" pitchFamily="34" charset="0"/>
                <a:cs typeface="Arial" pitchFamily="34" charset="0"/>
              </a:rPr>
              <a:t>improve </a:t>
            </a:r>
            <a:r>
              <a:rPr lang="en-GB" b="1" dirty="0">
                <a:solidFill>
                  <a:srgbClr val="FFFF00"/>
                </a:solidFill>
                <a:latin typeface="Arial" pitchFamily="34" charset="0"/>
                <a:cs typeface="Arial" pitchFamily="34" charset="0"/>
              </a:rPr>
              <a:t>the </a:t>
            </a:r>
            <a:r>
              <a:rPr lang="en-GB" b="1" dirty="0" smtClean="0">
                <a:solidFill>
                  <a:srgbClr val="FFFF00"/>
                </a:solidFill>
                <a:latin typeface="Arial" pitchFamily="34" charset="0"/>
                <a:cs typeface="Arial" pitchFamily="34" charset="0"/>
              </a:rPr>
              <a:t>existing</a:t>
            </a:r>
          </a:p>
          <a:p>
            <a:pPr lvl="0" algn="just"/>
            <a:endParaRPr lang="en-GB" b="1" dirty="0">
              <a:solidFill>
                <a:srgbClr val="FFFF00"/>
              </a:solidFill>
              <a:latin typeface="Arial" pitchFamily="34" charset="0"/>
              <a:cs typeface="Arial" pitchFamily="34" charset="0"/>
            </a:endParaRPr>
          </a:p>
          <a:p>
            <a:pPr lvl="0" algn="just"/>
            <a:r>
              <a:rPr lang="en-GB" b="1" dirty="0">
                <a:solidFill>
                  <a:schemeClr val="bg1"/>
                </a:solidFill>
                <a:latin typeface="Arial" pitchFamily="34" charset="0"/>
                <a:cs typeface="Arial" pitchFamily="34" charset="0"/>
              </a:rPr>
              <a:t>employment situation in the year 2015-16. The element of flexibility in a curriculum would enable adjustments of new developments, while it is in the implementation phase</a:t>
            </a:r>
          </a:p>
          <a:p>
            <a:endParaRPr lang="en-GB" dirty="0"/>
          </a:p>
        </p:txBody>
      </p:sp>
      <p:sp>
        <p:nvSpPr>
          <p:cNvPr id="4" name="Slide Number Placeholder 3"/>
          <p:cNvSpPr>
            <a:spLocks noGrp="1"/>
          </p:cNvSpPr>
          <p:nvPr>
            <p:ph type="sldNum" sz="quarter" idx="12"/>
          </p:nvPr>
        </p:nvSpPr>
        <p:spPr/>
        <p:txBody>
          <a:bodyPr/>
          <a:lstStyle/>
          <a:p>
            <a:fld id="{FF75FFCC-ACD5-4E23-AB9B-53A3E758DD09}" type="slidenum">
              <a:rPr lang="en-US" smtClean="0"/>
              <a:pPr/>
              <a:t>30</a:t>
            </a:fld>
            <a:endParaRPr lang="en-US"/>
          </a:p>
        </p:txBody>
      </p:sp>
    </p:spTree>
    <p:extLst>
      <p:ext uri="{BB962C8B-B14F-4D97-AF65-F5344CB8AC3E}">
        <p14:creationId xmlns:p14="http://schemas.microsoft.com/office/powerpoint/2010/main" val="17331656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buNone/>
            </a:pPr>
            <a:endParaRPr lang="en-US" dirty="0" smtClean="0">
              <a:solidFill>
                <a:srgbClr val="FFFF00"/>
              </a:solidFill>
            </a:endParaRPr>
          </a:p>
        </p:txBody>
      </p:sp>
      <p:sp>
        <p:nvSpPr>
          <p:cNvPr id="4" name="Oval 3"/>
          <p:cNvSpPr/>
          <p:nvPr/>
        </p:nvSpPr>
        <p:spPr>
          <a:xfrm>
            <a:off x="914400" y="2514600"/>
            <a:ext cx="7620000" cy="2514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b="1" dirty="0" smtClean="0">
                <a:solidFill>
                  <a:srgbClr val="FFFF00"/>
                </a:solidFill>
              </a:rPr>
              <a:t>The Way Forward </a:t>
            </a:r>
            <a:endParaRPr lang="en-US" sz="4000" b="1" dirty="0">
              <a:solidFill>
                <a:srgbClr val="FFFF00"/>
              </a:solidFill>
            </a:endParaRPr>
          </a:p>
        </p:txBody>
      </p:sp>
      <p:sp>
        <p:nvSpPr>
          <p:cNvPr id="5" name="Slide Number Placeholder 4"/>
          <p:cNvSpPr>
            <a:spLocks noGrp="1"/>
          </p:cNvSpPr>
          <p:nvPr>
            <p:ph type="sldNum" sz="quarter" idx="12"/>
          </p:nvPr>
        </p:nvSpPr>
        <p:spPr/>
        <p:txBody>
          <a:bodyPr/>
          <a:lstStyle/>
          <a:p>
            <a:fld id="{FF75FFCC-ACD5-4E23-AB9B-53A3E758DD09}" type="slidenum">
              <a:rPr lang="en-US" smtClean="0"/>
              <a:pPr/>
              <a:t>31</a:t>
            </a:fld>
            <a:endParaRPr lang="en-US"/>
          </a:p>
        </p:txBody>
      </p:sp>
    </p:spTree>
    <p:extLst>
      <p:ext uri="{BB962C8B-B14F-4D97-AF65-F5344CB8AC3E}">
        <p14:creationId xmlns:p14="http://schemas.microsoft.com/office/powerpoint/2010/main" val="332605671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en-US" dirty="0">
              <a:solidFill>
                <a:schemeClr val="bg1"/>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078105412"/>
              </p:ext>
            </p:extLst>
          </p:nvPr>
        </p:nvGraphicFramePr>
        <p:xfrm>
          <a:off x="457200" y="1295400"/>
          <a:ext cx="8229600" cy="2667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Oval 2"/>
          <p:cNvSpPr/>
          <p:nvPr/>
        </p:nvSpPr>
        <p:spPr>
          <a:xfrm>
            <a:off x="990600" y="0"/>
            <a:ext cx="7696200" cy="13716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2800" b="1" dirty="0">
                <a:solidFill>
                  <a:schemeClr val="bg1"/>
                </a:solidFill>
              </a:rPr>
              <a:t>Futuristic Ladder of Success</a:t>
            </a:r>
            <a:endParaRPr lang="en-GB" sz="2800" b="1" dirty="0"/>
          </a:p>
        </p:txBody>
      </p:sp>
      <p:sp>
        <p:nvSpPr>
          <p:cNvPr id="6" name="Rounded Rectangle 5"/>
          <p:cNvSpPr/>
          <p:nvPr/>
        </p:nvSpPr>
        <p:spPr>
          <a:xfrm>
            <a:off x="304800" y="4038600"/>
            <a:ext cx="8382000" cy="2362200"/>
          </a:xfrm>
          <a:prstGeom prst="roundRect">
            <a:avLst/>
          </a:prstGeom>
        </p:spPr>
        <p:style>
          <a:lnRef idx="1">
            <a:schemeClr val="accent5"/>
          </a:lnRef>
          <a:fillRef idx="3">
            <a:schemeClr val="accent5"/>
          </a:fillRef>
          <a:effectRef idx="2">
            <a:schemeClr val="accent5"/>
          </a:effectRef>
          <a:fontRef idx="minor">
            <a:schemeClr val="lt1"/>
          </a:fontRef>
        </p:style>
        <p:txBody>
          <a:bodyPr rtlCol="0" anchor="ctr"/>
          <a:lstStyle/>
          <a:p>
            <a:pPr lvl="0" algn="just"/>
            <a:r>
              <a:rPr lang="en-GB" sz="3200" dirty="0" smtClean="0"/>
              <a:t>Besides, other </a:t>
            </a:r>
            <a:r>
              <a:rPr lang="en-GB" sz="3200" dirty="0"/>
              <a:t>skills such as openness, empathy, linguistic competence, decision-making, public speaking, trustworthiness and management, come under the wider umbrella of the skills formerly mentioned. </a:t>
            </a:r>
            <a:endParaRPr lang="en-US" sz="3200" b="1" dirty="0">
              <a:latin typeface="Arial" pitchFamily="34" charset="0"/>
              <a:cs typeface="Arial" pitchFamily="34" charset="0"/>
            </a:endParaRPr>
          </a:p>
        </p:txBody>
      </p:sp>
      <p:sp>
        <p:nvSpPr>
          <p:cNvPr id="5" name="Slide Number Placeholder 4"/>
          <p:cNvSpPr>
            <a:spLocks noGrp="1"/>
          </p:cNvSpPr>
          <p:nvPr>
            <p:ph type="sldNum" sz="quarter" idx="12"/>
          </p:nvPr>
        </p:nvSpPr>
        <p:spPr/>
        <p:txBody>
          <a:bodyPr/>
          <a:lstStyle/>
          <a:p>
            <a:fld id="{FF75FFCC-ACD5-4E23-AB9B-53A3E758DD09}" type="slidenum">
              <a:rPr lang="en-US" smtClean="0"/>
              <a:pPr/>
              <a:t>32</a:t>
            </a:fld>
            <a:endParaRPr lang="en-US"/>
          </a:p>
        </p:txBody>
      </p:sp>
    </p:spTree>
    <p:extLst>
      <p:ext uri="{BB962C8B-B14F-4D97-AF65-F5344CB8AC3E}">
        <p14:creationId xmlns:p14="http://schemas.microsoft.com/office/powerpoint/2010/main" val="318066534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Oval 2"/>
          <p:cNvSpPr/>
          <p:nvPr/>
        </p:nvSpPr>
        <p:spPr>
          <a:xfrm>
            <a:off x="1219200" y="152400"/>
            <a:ext cx="6477000" cy="12954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2800" b="1" i="1" dirty="0" smtClean="0">
                <a:solidFill>
                  <a:srgbClr val="FFFF00"/>
                </a:solidFill>
                <a:latin typeface="Arial" pitchFamily="34" charset="0"/>
                <a:cs typeface="Arial" pitchFamily="34" charset="0"/>
              </a:rPr>
              <a:t>The Way Forward </a:t>
            </a:r>
            <a:endParaRPr lang="en-GB" sz="2800" b="1" i="1" dirty="0">
              <a:solidFill>
                <a:srgbClr val="FFFF00"/>
              </a:solidFill>
              <a:latin typeface="Arial" pitchFamily="34" charset="0"/>
              <a:cs typeface="Arial" pitchFamily="34" charset="0"/>
            </a:endParaRPr>
          </a:p>
        </p:txBody>
      </p:sp>
      <p:sp>
        <p:nvSpPr>
          <p:cNvPr id="5" name="Content Placeholder 4"/>
          <p:cNvSpPr>
            <a:spLocks noGrp="1"/>
          </p:cNvSpPr>
          <p:nvPr>
            <p:ph idx="1"/>
          </p:nvPr>
        </p:nvSpPr>
        <p:spPr/>
        <p:txBody>
          <a:bodyPr>
            <a:normAutofit lnSpcReduction="10000"/>
          </a:bodyPr>
          <a:lstStyle/>
          <a:p>
            <a:pPr algn="just">
              <a:buFont typeface="Wingdings" pitchFamily="2" charset="2"/>
              <a:buChar char="v"/>
            </a:pPr>
            <a:r>
              <a:rPr lang="en-GB" b="1" dirty="0" smtClean="0">
                <a:solidFill>
                  <a:srgbClr val="FFFF00"/>
                </a:solidFill>
              </a:rPr>
              <a:t>Establishing a European </a:t>
            </a:r>
            <a:r>
              <a:rPr lang="en-GB" b="1" dirty="0">
                <a:solidFill>
                  <a:srgbClr val="FFFF00"/>
                </a:solidFill>
              </a:rPr>
              <a:t>Union </a:t>
            </a:r>
            <a:r>
              <a:rPr lang="en-GB" b="1" dirty="0" smtClean="0">
                <a:solidFill>
                  <a:srgbClr val="FFFF00"/>
                </a:solidFill>
              </a:rPr>
              <a:t>type model with several </a:t>
            </a:r>
            <a:r>
              <a:rPr lang="en-GB" b="1" dirty="0">
                <a:solidFill>
                  <a:srgbClr val="FFFF00"/>
                </a:solidFill>
              </a:rPr>
              <a:t>instruments to support the transparency and recognition of knowledge, skills, and competences to make it easier to study and work anywhere in </a:t>
            </a:r>
            <a:r>
              <a:rPr lang="en-GB" b="1" dirty="0" smtClean="0">
                <a:solidFill>
                  <a:srgbClr val="FFFF00"/>
                </a:solidFill>
              </a:rPr>
              <a:t>Pakistan </a:t>
            </a:r>
          </a:p>
          <a:p>
            <a:pPr algn="just">
              <a:buFont typeface="Wingdings" pitchFamily="2" charset="2"/>
              <a:buChar char="v"/>
            </a:pPr>
            <a:endParaRPr lang="en-GB" b="1" dirty="0">
              <a:solidFill>
                <a:srgbClr val="FFFF00"/>
              </a:solidFill>
            </a:endParaRPr>
          </a:p>
          <a:p>
            <a:pPr algn="just">
              <a:buFont typeface="Wingdings" pitchFamily="2" charset="2"/>
              <a:buChar char="v"/>
            </a:pPr>
            <a:r>
              <a:rPr lang="en-GB" b="1" dirty="0" smtClean="0">
                <a:solidFill>
                  <a:schemeClr val="bg1"/>
                </a:solidFill>
              </a:rPr>
              <a:t>Simplifying </a:t>
            </a:r>
            <a:r>
              <a:rPr lang="en-GB" b="1" dirty="0">
                <a:solidFill>
                  <a:schemeClr val="bg1"/>
                </a:solidFill>
              </a:rPr>
              <a:t>the transparency and recognition of skills and qualifications </a:t>
            </a:r>
            <a:r>
              <a:rPr lang="en-GB" b="1" dirty="0" smtClean="0">
                <a:solidFill>
                  <a:schemeClr val="bg1"/>
                </a:solidFill>
              </a:rPr>
              <a:t>for the access of everyone </a:t>
            </a:r>
            <a:endParaRPr lang="en-GB" b="1" dirty="0">
              <a:solidFill>
                <a:schemeClr val="bg1"/>
              </a:solidFill>
            </a:endParaRPr>
          </a:p>
        </p:txBody>
      </p:sp>
      <p:sp>
        <p:nvSpPr>
          <p:cNvPr id="4" name="Slide Number Placeholder 3"/>
          <p:cNvSpPr>
            <a:spLocks noGrp="1"/>
          </p:cNvSpPr>
          <p:nvPr>
            <p:ph type="sldNum" sz="quarter" idx="12"/>
          </p:nvPr>
        </p:nvSpPr>
        <p:spPr/>
        <p:txBody>
          <a:bodyPr/>
          <a:lstStyle/>
          <a:p>
            <a:fld id="{FF75FFCC-ACD5-4E23-AB9B-53A3E758DD09}" type="slidenum">
              <a:rPr lang="en-US" smtClean="0"/>
              <a:pPr/>
              <a:t>33</a:t>
            </a:fld>
            <a:endParaRPr lang="en-US"/>
          </a:p>
        </p:txBody>
      </p:sp>
    </p:spTree>
    <p:extLst>
      <p:ext uri="{BB962C8B-B14F-4D97-AF65-F5344CB8AC3E}">
        <p14:creationId xmlns:p14="http://schemas.microsoft.com/office/powerpoint/2010/main" val="185474445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solidFill>
                  <a:schemeClr val="bg1"/>
                </a:solidFill>
              </a:rPr>
              <a:t>Three Contributory Factors </a:t>
            </a:r>
            <a:endParaRPr lang="en-US" b="1" dirty="0">
              <a:solidFill>
                <a:schemeClr val="bg1"/>
              </a:solidFill>
            </a:endParaRP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950330838"/>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Slide Number Placeholder 2"/>
          <p:cNvSpPr>
            <a:spLocks noGrp="1"/>
          </p:cNvSpPr>
          <p:nvPr>
            <p:ph type="sldNum" sz="quarter" idx="12"/>
          </p:nvPr>
        </p:nvSpPr>
        <p:spPr/>
        <p:txBody>
          <a:bodyPr/>
          <a:lstStyle/>
          <a:p>
            <a:fld id="{FF75FFCC-ACD5-4E23-AB9B-53A3E758DD09}" type="slidenum">
              <a:rPr lang="en-US" smtClean="0"/>
              <a:pPr/>
              <a:t>34</a:t>
            </a:fld>
            <a:endParaRPr lang="en-US"/>
          </a:p>
        </p:txBody>
      </p:sp>
    </p:spTree>
    <p:extLst>
      <p:ext uri="{BB962C8B-B14F-4D97-AF65-F5344CB8AC3E}">
        <p14:creationId xmlns:p14="http://schemas.microsoft.com/office/powerpoint/2010/main" val="154188520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buNone/>
            </a:pPr>
            <a:endParaRPr lang="en-US" dirty="0" smtClean="0">
              <a:solidFill>
                <a:srgbClr val="FFFF00"/>
              </a:solidFill>
            </a:endParaRPr>
          </a:p>
        </p:txBody>
      </p:sp>
      <p:sp>
        <p:nvSpPr>
          <p:cNvPr id="4" name="Oval 3"/>
          <p:cNvSpPr/>
          <p:nvPr/>
        </p:nvSpPr>
        <p:spPr>
          <a:xfrm>
            <a:off x="914400" y="2514600"/>
            <a:ext cx="7620000" cy="2514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b="1" dirty="0" smtClean="0">
                <a:solidFill>
                  <a:srgbClr val="FFFF00"/>
                </a:solidFill>
              </a:rPr>
              <a:t>Conclusion</a:t>
            </a:r>
            <a:endParaRPr lang="en-US" sz="4000" b="1" dirty="0">
              <a:solidFill>
                <a:srgbClr val="FFFF00"/>
              </a:solidFill>
            </a:endParaRPr>
          </a:p>
        </p:txBody>
      </p:sp>
      <p:sp>
        <p:nvSpPr>
          <p:cNvPr id="5" name="Slide Number Placeholder 4"/>
          <p:cNvSpPr>
            <a:spLocks noGrp="1"/>
          </p:cNvSpPr>
          <p:nvPr>
            <p:ph type="sldNum" sz="quarter" idx="12"/>
          </p:nvPr>
        </p:nvSpPr>
        <p:spPr/>
        <p:txBody>
          <a:bodyPr/>
          <a:lstStyle/>
          <a:p>
            <a:fld id="{FF75FFCC-ACD5-4E23-AB9B-53A3E758DD09}" type="slidenum">
              <a:rPr lang="en-US" smtClean="0"/>
              <a:pPr/>
              <a:t>35</a:t>
            </a:fld>
            <a:endParaRPr lang="en-US"/>
          </a:p>
        </p:txBody>
      </p:sp>
    </p:spTree>
    <p:extLst>
      <p:ext uri="{BB962C8B-B14F-4D97-AF65-F5344CB8AC3E}">
        <p14:creationId xmlns:p14="http://schemas.microsoft.com/office/powerpoint/2010/main" val="158489555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981200" y="1828800"/>
            <a:ext cx="6248400" cy="3886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Oval 3"/>
          <p:cNvSpPr/>
          <p:nvPr/>
        </p:nvSpPr>
        <p:spPr>
          <a:xfrm>
            <a:off x="2286000" y="5029200"/>
            <a:ext cx="4724400" cy="990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i="1" dirty="0" smtClean="0">
                <a:solidFill>
                  <a:srgbClr val="FFC000"/>
                </a:solidFill>
              </a:rPr>
              <a:t>The Best forward </a:t>
            </a:r>
            <a:endParaRPr lang="en-GB" sz="2800" b="1" i="1" dirty="0">
              <a:solidFill>
                <a:srgbClr val="FFC000"/>
              </a:solidFill>
            </a:endParaRPr>
          </a:p>
        </p:txBody>
      </p:sp>
      <p:sp>
        <p:nvSpPr>
          <p:cNvPr id="3" name="Slide Number Placeholder 2"/>
          <p:cNvSpPr>
            <a:spLocks noGrp="1"/>
          </p:cNvSpPr>
          <p:nvPr>
            <p:ph type="sldNum" sz="quarter" idx="12"/>
          </p:nvPr>
        </p:nvSpPr>
        <p:spPr/>
        <p:txBody>
          <a:bodyPr/>
          <a:lstStyle/>
          <a:p>
            <a:fld id="{FF75FFCC-ACD5-4E23-AB9B-53A3E758DD09}" type="slidenum">
              <a:rPr lang="en-US" smtClean="0"/>
              <a:pPr/>
              <a:t>36</a:t>
            </a:fld>
            <a:endParaRPr lang="en-US"/>
          </a:p>
        </p:txBody>
      </p:sp>
    </p:spTree>
    <p:extLst>
      <p:ext uri="{BB962C8B-B14F-4D97-AF65-F5344CB8AC3E}">
        <p14:creationId xmlns:p14="http://schemas.microsoft.com/office/powerpoint/2010/main" val="276035152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447800" y="1600200"/>
            <a:ext cx="6096000" cy="464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Slide Number Placeholder 2"/>
          <p:cNvSpPr>
            <a:spLocks noGrp="1"/>
          </p:cNvSpPr>
          <p:nvPr>
            <p:ph type="sldNum" sz="quarter" idx="12"/>
          </p:nvPr>
        </p:nvSpPr>
        <p:spPr/>
        <p:txBody>
          <a:bodyPr/>
          <a:lstStyle/>
          <a:p>
            <a:fld id="{FF75FFCC-ACD5-4E23-AB9B-53A3E758DD09}" type="slidenum">
              <a:rPr lang="en-US" smtClean="0"/>
              <a:pPr/>
              <a:t>37</a:t>
            </a:fld>
            <a:endParaRPr lang="en-US"/>
          </a:p>
        </p:txBody>
      </p:sp>
    </p:spTree>
    <p:extLst>
      <p:ext uri="{BB962C8B-B14F-4D97-AF65-F5344CB8AC3E}">
        <p14:creationId xmlns:p14="http://schemas.microsoft.com/office/powerpoint/2010/main" val="337735235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buNone/>
            </a:pPr>
            <a:endParaRPr lang="en-US" dirty="0" smtClean="0">
              <a:solidFill>
                <a:srgbClr val="FFFF00"/>
              </a:solidFill>
            </a:endParaRPr>
          </a:p>
        </p:txBody>
      </p:sp>
      <p:sp>
        <p:nvSpPr>
          <p:cNvPr id="4" name="Oval 3"/>
          <p:cNvSpPr/>
          <p:nvPr/>
        </p:nvSpPr>
        <p:spPr>
          <a:xfrm>
            <a:off x="914400" y="2514600"/>
            <a:ext cx="7620000" cy="2514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b="1" dirty="0" smtClean="0">
                <a:solidFill>
                  <a:srgbClr val="FFFF00"/>
                </a:solidFill>
              </a:rPr>
              <a:t>Thanks </a:t>
            </a:r>
            <a:endParaRPr lang="en-US" sz="4000" b="1" dirty="0">
              <a:solidFill>
                <a:srgbClr val="FFFF00"/>
              </a:solidFill>
            </a:endParaRPr>
          </a:p>
        </p:txBody>
      </p:sp>
      <p:sp>
        <p:nvSpPr>
          <p:cNvPr id="5" name="Slide Number Placeholder 4"/>
          <p:cNvSpPr>
            <a:spLocks noGrp="1"/>
          </p:cNvSpPr>
          <p:nvPr>
            <p:ph type="sldNum" sz="quarter" idx="12"/>
          </p:nvPr>
        </p:nvSpPr>
        <p:spPr/>
        <p:txBody>
          <a:bodyPr/>
          <a:lstStyle/>
          <a:p>
            <a:fld id="{FF75FFCC-ACD5-4E23-AB9B-53A3E758DD09}" type="slidenum">
              <a:rPr lang="en-US" smtClean="0"/>
              <a:pPr/>
              <a:t>38</a:t>
            </a:fld>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3748585797"/>
              </p:ext>
            </p:extLst>
          </p:nvPr>
        </p:nvGraphicFramePr>
        <p:xfrm>
          <a:off x="457200" y="274638"/>
          <a:ext cx="8229600" cy="13255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Content Placeholder 2"/>
          <p:cNvSpPr>
            <a:spLocks noGrp="1"/>
          </p:cNvSpPr>
          <p:nvPr>
            <p:ph idx="1"/>
          </p:nvPr>
        </p:nvSpPr>
        <p:spPr>
          <a:xfrm>
            <a:off x="457200" y="1600200"/>
            <a:ext cx="8229600" cy="5257800"/>
          </a:xfrm>
        </p:spPr>
        <p:txBody>
          <a:bodyPr>
            <a:noAutofit/>
          </a:bodyPr>
          <a:lstStyle/>
          <a:p>
            <a:pPr lvl="2" algn="just">
              <a:buFont typeface="Wingdings" pitchFamily="2" charset="2"/>
              <a:buChar char="ü"/>
            </a:pPr>
            <a:endParaRPr lang="en-GB" sz="2800" b="1" dirty="0" smtClean="0">
              <a:solidFill>
                <a:srgbClr val="FFFF00"/>
              </a:solidFill>
            </a:endParaRPr>
          </a:p>
          <a:p>
            <a:pPr lvl="2" algn="just">
              <a:buFont typeface="Wingdings" pitchFamily="2" charset="2"/>
              <a:buChar char="ü"/>
            </a:pPr>
            <a:r>
              <a:rPr lang="en-GB" sz="2800" b="1" dirty="0" smtClean="0">
                <a:solidFill>
                  <a:schemeClr val="bg1"/>
                </a:solidFill>
              </a:rPr>
              <a:t>There is an intrinsic relationship between Academic qualification, acquiring skills and absorption in the job market</a:t>
            </a:r>
          </a:p>
          <a:p>
            <a:pPr lvl="2" algn="just">
              <a:buFont typeface="Wingdings" pitchFamily="2" charset="2"/>
              <a:buChar char="ü"/>
            </a:pPr>
            <a:endParaRPr lang="en-GB" sz="2800" b="1" dirty="0" smtClean="0">
              <a:solidFill>
                <a:schemeClr val="bg1"/>
              </a:solidFill>
            </a:endParaRPr>
          </a:p>
          <a:p>
            <a:pPr lvl="2" algn="just">
              <a:buFont typeface="Wingdings" pitchFamily="2" charset="2"/>
              <a:buChar char="ü"/>
            </a:pPr>
            <a:r>
              <a:rPr lang="en-GB" sz="2800" b="1" dirty="0" smtClean="0">
                <a:solidFill>
                  <a:srgbClr val="FFFF00"/>
                </a:solidFill>
              </a:rPr>
              <a:t>Compare to a plan degree holder, skilful person(s) can find a place in the job market with comparative ease </a:t>
            </a:r>
          </a:p>
          <a:p>
            <a:pPr lvl="2" algn="just">
              <a:buFont typeface="Wingdings" pitchFamily="2" charset="2"/>
              <a:buChar char="ü"/>
            </a:pPr>
            <a:endParaRPr lang="en-US" sz="2800" b="1" dirty="0" smtClean="0">
              <a:solidFill>
                <a:schemeClr val="bg1"/>
              </a:solidFill>
            </a:endParaRPr>
          </a:p>
          <a:p>
            <a:pPr lvl="2">
              <a:buFont typeface="Wingdings" pitchFamily="2" charset="2"/>
              <a:buChar char="ü"/>
            </a:pPr>
            <a:endParaRPr lang="en-US" sz="2800" b="1" dirty="0">
              <a:solidFill>
                <a:schemeClr val="bg1"/>
              </a:solidFill>
            </a:endParaRPr>
          </a:p>
          <a:p>
            <a:pPr marL="914400" lvl="2" indent="0">
              <a:buNone/>
            </a:pPr>
            <a:r>
              <a:rPr lang="en-US" sz="2800" b="1" dirty="0" smtClean="0">
                <a:solidFill>
                  <a:schemeClr val="bg1"/>
                </a:solidFill>
              </a:rPr>
              <a:t>                                                              </a:t>
            </a:r>
            <a:endParaRPr lang="en-US" sz="2800" b="1" dirty="0">
              <a:solidFill>
                <a:schemeClr val="bg1"/>
              </a:solidFill>
            </a:endParaRPr>
          </a:p>
        </p:txBody>
      </p:sp>
      <p:sp>
        <p:nvSpPr>
          <p:cNvPr id="2" name="Slide Number Placeholder 1"/>
          <p:cNvSpPr>
            <a:spLocks noGrp="1"/>
          </p:cNvSpPr>
          <p:nvPr>
            <p:ph type="sldNum" sz="quarter" idx="12"/>
          </p:nvPr>
        </p:nvSpPr>
        <p:spPr/>
        <p:txBody>
          <a:bodyPr/>
          <a:lstStyle/>
          <a:p>
            <a:fld id="{FF75FFCC-ACD5-4E23-AB9B-53A3E758DD09}" type="slidenum">
              <a:rPr lang="en-US" smtClean="0"/>
              <a:pPr/>
              <a:t>4</a:t>
            </a:fld>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4039937988"/>
              </p:ext>
            </p:extLst>
          </p:nvPr>
        </p:nvGraphicFramePr>
        <p:xfrm>
          <a:off x="457200" y="274638"/>
          <a:ext cx="822960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Content Placeholder 2"/>
          <p:cNvSpPr>
            <a:spLocks noGrp="1"/>
          </p:cNvSpPr>
          <p:nvPr>
            <p:ph idx="1"/>
          </p:nvPr>
        </p:nvSpPr>
        <p:spPr>
          <a:xfrm>
            <a:off x="457200" y="1600200"/>
            <a:ext cx="8229600" cy="5257800"/>
          </a:xfrm>
        </p:spPr>
        <p:txBody>
          <a:bodyPr>
            <a:noAutofit/>
          </a:bodyPr>
          <a:lstStyle/>
          <a:p>
            <a:pPr lvl="2" algn="just">
              <a:buFont typeface="Wingdings" pitchFamily="2" charset="2"/>
              <a:buChar char="v"/>
            </a:pPr>
            <a:r>
              <a:rPr lang="en-GB" sz="2800" b="1" dirty="0" smtClean="0">
                <a:solidFill>
                  <a:schemeClr val="bg1"/>
                </a:solidFill>
              </a:rPr>
              <a:t>Skill </a:t>
            </a:r>
            <a:r>
              <a:rPr lang="en-GB" sz="2800" b="1" dirty="0">
                <a:solidFill>
                  <a:schemeClr val="bg1"/>
                </a:solidFill>
              </a:rPr>
              <a:t>is an ability and capacity acquired through deliberate, systematic, and sustained effort to smoothly and adaptively carryout complex activities or job functions </a:t>
            </a:r>
            <a:r>
              <a:rPr lang="en-GB" sz="2800" b="1" dirty="0" smtClean="0">
                <a:solidFill>
                  <a:schemeClr val="bg1"/>
                </a:solidFill>
              </a:rPr>
              <a:t>involving three things:-</a:t>
            </a:r>
          </a:p>
          <a:p>
            <a:pPr lvl="3" algn="just">
              <a:buFont typeface="Wingdings" pitchFamily="2" charset="2"/>
              <a:buChar char="v"/>
            </a:pPr>
            <a:r>
              <a:rPr lang="en-GB" b="1" dirty="0">
                <a:solidFill>
                  <a:schemeClr val="bg1"/>
                </a:solidFill>
              </a:rPr>
              <a:t> </a:t>
            </a:r>
            <a:r>
              <a:rPr lang="en-GB" sz="2800" b="1" dirty="0" smtClean="0">
                <a:solidFill>
                  <a:schemeClr val="bg1"/>
                </a:solidFill>
              </a:rPr>
              <a:t>Ideas </a:t>
            </a:r>
            <a:r>
              <a:rPr lang="en-GB" sz="2800" b="1" dirty="0">
                <a:solidFill>
                  <a:schemeClr val="bg1"/>
                </a:solidFill>
              </a:rPr>
              <a:t>(cognitive skills</a:t>
            </a:r>
            <a:r>
              <a:rPr lang="en-GB" sz="2800" b="1" dirty="0" smtClean="0">
                <a:solidFill>
                  <a:schemeClr val="bg1"/>
                </a:solidFill>
              </a:rPr>
              <a:t>)</a:t>
            </a:r>
          </a:p>
          <a:p>
            <a:pPr lvl="3" algn="just">
              <a:buFont typeface="Wingdings" pitchFamily="2" charset="2"/>
              <a:buChar char="v"/>
            </a:pPr>
            <a:r>
              <a:rPr lang="en-GB" sz="2800" b="1" dirty="0">
                <a:solidFill>
                  <a:schemeClr val="bg1"/>
                </a:solidFill>
              </a:rPr>
              <a:t> </a:t>
            </a:r>
            <a:r>
              <a:rPr lang="en-GB" sz="2800" b="1" dirty="0" smtClean="0">
                <a:solidFill>
                  <a:srgbClr val="FFFF00"/>
                </a:solidFill>
              </a:rPr>
              <a:t>Things </a:t>
            </a:r>
            <a:r>
              <a:rPr lang="en-GB" sz="2800" b="1" dirty="0">
                <a:solidFill>
                  <a:srgbClr val="FFFF00"/>
                </a:solidFill>
              </a:rPr>
              <a:t>(technical skills</a:t>
            </a:r>
            <a:r>
              <a:rPr lang="en-GB" sz="2800" b="1" dirty="0" smtClean="0">
                <a:solidFill>
                  <a:srgbClr val="FFFF00"/>
                </a:solidFill>
              </a:rPr>
              <a:t>)</a:t>
            </a:r>
          </a:p>
          <a:p>
            <a:pPr lvl="3" algn="just">
              <a:buFont typeface="Wingdings" pitchFamily="2" charset="2"/>
              <a:buChar char="v"/>
            </a:pPr>
            <a:r>
              <a:rPr lang="en-GB" sz="2800" b="1" dirty="0">
                <a:solidFill>
                  <a:schemeClr val="bg1"/>
                </a:solidFill>
              </a:rPr>
              <a:t> </a:t>
            </a:r>
            <a:r>
              <a:rPr lang="en-GB" sz="2800" b="1" dirty="0" smtClean="0">
                <a:solidFill>
                  <a:schemeClr val="bg1"/>
                </a:solidFill>
              </a:rPr>
              <a:t> People </a:t>
            </a:r>
            <a:r>
              <a:rPr lang="en-GB" sz="2800" b="1" dirty="0">
                <a:solidFill>
                  <a:schemeClr val="bg1"/>
                </a:solidFill>
              </a:rPr>
              <a:t>(interpersonal skills</a:t>
            </a:r>
            <a:r>
              <a:rPr lang="en-GB" sz="2800" b="1" dirty="0" smtClean="0">
                <a:solidFill>
                  <a:schemeClr val="bg1"/>
                </a:solidFill>
              </a:rPr>
              <a:t>)</a:t>
            </a:r>
            <a:r>
              <a:rPr lang="en-US" sz="2800" b="1" dirty="0" smtClean="0">
                <a:solidFill>
                  <a:schemeClr val="bg1"/>
                </a:solidFill>
              </a:rPr>
              <a:t>                                                   </a:t>
            </a:r>
            <a:endParaRPr lang="en-US" sz="2800" b="1" dirty="0">
              <a:solidFill>
                <a:schemeClr val="bg1"/>
              </a:solidFill>
            </a:endParaRPr>
          </a:p>
        </p:txBody>
      </p:sp>
      <p:sp>
        <p:nvSpPr>
          <p:cNvPr id="2" name="Slide Number Placeholder 1"/>
          <p:cNvSpPr>
            <a:spLocks noGrp="1"/>
          </p:cNvSpPr>
          <p:nvPr>
            <p:ph type="sldNum" sz="quarter" idx="12"/>
          </p:nvPr>
        </p:nvSpPr>
        <p:spPr/>
        <p:txBody>
          <a:bodyPr/>
          <a:lstStyle/>
          <a:p>
            <a:fld id="{FF75FFCC-ACD5-4E23-AB9B-53A3E758DD09}" type="slidenum">
              <a:rPr lang="en-US" smtClean="0"/>
              <a:pPr/>
              <a:t>5</a:t>
            </a:fld>
            <a:endParaRPr lang="en-US"/>
          </a:p>
        </p:txBody>
      </p:sp>
    </p:spTree>
    <p:extLst>
      <p:ext uri="{BB962C8B-B14F-4D97-AF65-F5344CB8AC3E}">
        <p14:creationId xmlns:p14="http://schemas.microsoft.com/office/powerpoint/2010/main" val="293885220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3461670206"/>
              </p:ext>
            </p:extLst>
          </p:nvPr>
        </p:nvGraphicFramePr>
        <p:xfrm>
          <a:off x="457200" y="274638"/>
          <a:ext cx="822960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Content Placeholder 2"/>
          <p:cNvSpPr>
            <a:spLocks noGrp="1"/>
          </p:cNvSpPr>
          <p:nvPr>
            <p:ph idx="1"/>
          </p:nvPr>
        </p:nvSpPr>
        <p:spPr>
          <a:xfrm>
            <a:off x="457200" y="1600200"/>
            <a:ext cx="8229600" cy="5257800"/>
          </a:xfrm>
        </p:spPr>
        <p:txBody>
          <a:bodyPr>
            <a:noAutofit/>
          </a:bodyPr>
          <a:lstStyle/>
          <a:p>
            <a:pPr lvl="2" algn="just">
              <a:buFont typeface="Wingdings" pitchFamily="2" charset="2"/>
              <a:buChar char="v"/>
            </a:pPr>
            <a:r>
              <a:rPr lang="en-GB" sz="2800" b="1" dirty="0">
                <a:solidFill>
                  <a:schemeClr val="bg1"/>
                </a:solidFill>
              </a:rPr>
              <a:t>You can cut down a tree with a hammer, but it takes about 30 </a:t>
            </a:r>
            <a:r>
              <a:rPr lang="en-GB" sz="2800" b="1" dirty="0" smtClean="0">
                <a:solidFill>
                  <a:schemeClr val="bg1"/>
                </a:solidFill>
              </a:rPr>
              <a:t>days</a:t>
            </a:r>
          </a:p>
          <a:p>
            <a:pPr lvl="2" algn="just">
              <a:buFont typeface="Wingdings" pitchFamily="2" charset="2"/>
              <a:buChar char="v"/>
            </a:pPr>
            <a:endParaRPr lang="en-GB" sz="2800" b="1" dirty="0" smtClean="0">
              <a:solidFill>
                <a:srgbClr val="FFFF00"/>
              </a:solidFill>
            </a:endParaRPr>
          </a:p>
          <a:p>
            <a:pPr lvl="2" algn="just">
              <a:buFont typeface="Wingdings" pitchFamily="2" charset="2"/>
              <a:buChar char="v"/>
            </a:pPr>
            <a:r>
              <a:rPr lang="en-GB" sz="2800" b="1" dirty="0" smtClean="0">
                <a:solidFill>
                  <a:srgbClr val="FFFF00"/>
                </a:solidFill>
              </a:rPr>
              <a:t>But, if </a:t>
            </a:r>
            <a:r>
              <a:rPr lang="en-GB" sz="2800" b="1" dirty="0">
                <a:solidFill>
                  <a:srgbClr val="FFFF00"/>
                </a:solidFill>
              </a:rPr>
              <a:t>you trade the hammer for an </a:t>
            </a:r>
            <a:r>
              <a:rPr lang="en-GB" sz="2800" b="1" dirty="0" smtClean="0">
                <a:solidFill>
                  <a:srgbClr val="FFFF00"/>
                </a:solidFill>
              </a:rPr>
              <a:t>axe, </a:t>
            </a:r>
            <a:r>
              <a:rPr lang="en-GB" sz="2800" b="1" dirty="0">
                <a:solidFill>
                  <a:srgbClr val="FFFF00"/>
                </a:solidFill>
              </a:rPr>
              <a:t>you can cut it down in about 30 </a:t>
            </a:r>
            <a:r>
              <a:rPr lang="en-GB" sz="2800" b="1" dirty="0" smtClean="0">
                <a:solidFill>
                  <a:srgbClr val="FFFF00"/>
                </a:solidFill>
              </a:rPr>
              <a:t>minutes</a:t>
            </a:r>
          </a:p>
          <a:p>
            <a:pPr lvl="2" algn="just">
              <a:buFont typeface="Wingdings" pitchFamily="2" charset="2"/>
              <a:buChar char="v"/>
            </a:pPr>
            <a:endParaRPr lang="en-GB" sz="2800" b="1" dirty="0" smtClean="0">
              <a:solidFill>
                <a:srgbClr val="FFFF00"/>
              </a:solidFill>
            </a:endParaRPr>
          </a:p>
          <a:p>
            <a:pPr lvl="2" algn="just">
              <a:buFont typeface="Wingdings" pitchFamily="2" charset="2"/>
              <a:buChar char="v"/>
            </a:pPr>
            <a:r>
              <a:rPr lang="en-GB" sz="3200" b="1" dirty="0" smtClean="0">
                <a:solidFill>
                  <a:srgbClr val="FFC000"/>
                </a:solidFill>
              </a:rPr>
              <a:t>The </a:t>
            </a:r>
            <a:r>
              <a:rPr lang="en-GB" sz="3200" b="1" dirty="0">
                <a:solidFill>
                  <a:srgbClr val="FFC000"/>
                </a:solidFill>
              </a:rPr>
              <a:t>difference between 30 days and 30 minutes is </a:t>
            </a:r>
            <a:r>
              <a:rPr lang="en-GB" sz="4000" b="1" i="1" u="sng" dirty="0" smtClean="0">
                <a:solidFill>
                  <a:schemeClr val="bg1"/>
                </a:solidFill>
              </a:rPr>
              <a:t>skill</a:t>
            </a:r>
            <a:r>
              <a:rPr lang="en-GB" sz="3200" i="1" u="sng" dirty="0" smtClean="0">
                <a:solidFill>
                  <a:schemeClr val="bg1"/>
                </a:solidFill>
              </a:rPr>
              <a:t>(s)</a:t>
            </a:r>
            <a:endParaRPr lang="en-GB" sz="3200" i="1" u="sng" dirty="0">
              <a:solidFill>
                <a:schemeClr val="bg1"/>
              </a:solidFill>
            </a:endParaRPr>
          </a:p>
          <a:p>
            <a:pPr marL="914400" lvl="2" indent="0">
              <a:buNone/>
            </a:pPr>
            <a:r>
              <a:rPr lang="en-US" sz="2800" b="1" dirty="0" smtClean="0">
                <a:solidFill>
                  <a:schemeClr val="bg1"/>
                </a:solidFill>
              </a:rPr>
              <a:t>                                                    </a:t>
            </a:r>
            <a:endParaRPr lang="en-US" sz="2800" b="1" dirty="0">
              <a:solidFill>
                <a:schemeClr val="bg1"/>
              </a:solidFill>
            </a:endParaRPr>
          </a:p>
        </p:txBody>
      </p:sp>
      <p:sp>
        <p:nvSpPr>
          <p:cNvPr id="2" name="Slide Number Placeholder 1"/>
          <p:cNvSpPr>
            <a:spLocks noGrp="1"/>
          </p:cNvSpPr>
          <p:nvPr>
            <p:ph type="sldNum" sz="quarter" idx="12"/>
          </p:nvPr>
        </p:nvSpPr>
        <p:spPr/>
        <p:txBody>
          <a:bodyPr/>
          <a:lstStyle/>
          <a:p>
            <a:fld id="{FF75FFCC-ACD5-4E23-AB9B-53A3E758DD09}" type="slidenum">
              <a:rPr lang="en-US" smtClean="0"/>
              <a:pPr/>
              <a:t>6</a:t>
            </a:fld>
            <a:endParaRPr lang="en-US"/>
          </a:p>
        </p:txBody>
      </p:sp>
    </p:spTree>
    <p:extLst>
      <p:ext uri="{BB962C8B-B14F-4D97-AF65-F5344CB8AC3E}">
        <p14:creationId xmlns:p14="http://schemas.microsoft.com/office/powerpoint/2010/main" val="415572692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GB" dirty="0"/>
          </a:p>
        </p:txBody>
      </p:sp>
      <p:sp>
        <p:nvSpPr>
          <p:cNvPr id="4" name="Rounded Rectangle 3"/>
          <p:cNvSpPr/>
          <p:nvPr/>
        </p:nvSpPr>
        <p:spPr>
          <a:xfrm>
            <a:off x="457200" y="1600200"/>
            <a:ext cx="8229600" cy="4572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GB" sz="2800" b="1" dirty="0" smtClean="0">
                <a:solidFill>
                  <a:srgbClr val="FFFF00"/>
                </a:solidFill>
              </a:rPr>
              <a:t>Skill is a unified force, which require  three ingredients for operationalization:-</a:t>
            </a:r>
          </a:p>
          <a:p>
            <a:pPr algn="just"/>
            <a:endParaRPr lang="en-GB" sz="2800" b="1" dirty="0" smtClean="0">
              <a:solidFill>
                <a:srgbClr val="FFFF00"/>
              </a:solidFill>
            </a:endParaRPr>
          </a:p>
          <a:p>
            <a:pPr marL="457200" indent="-457200" algn="just">
              <a:buFont typeface="Wingdings" pitchFamily="2" charset="2"/>
              <a:buChar char="v"/>
            </a:pPr>
            <a:r>
              <a:rPr lang="en-GB" sz="2800" b="1" dirty="0" smtClean="0"/>
              <a:t>Experience </a:t>
            </a:r>
          </a:p>
          <a:p>
            <a:pPr marL="457200" indent="-457200" algn="just">
              <a:buFont typeface="Wingdings" pitchFamily="2" charset="2"/>
              <a:buChar char="v"/>
            </a:pPr>
            <a:endParaRPr lang="en-GB" sz="2800" b="1" dirty="0" smtClean="0"/>
          </a:p>
          <a:p>
            <a:pPr marL="457200" indent="-457200" algn="just">
              <a:buFont typeface="Wingdings" pitchFamily="2" charset="2"/>
              <a:buChar char="v"/>
            </a:pPr>
            <a:r>
              <a:rPr lang="en-GB" sz="2800" b="1" dirty="0" smtClean="0">
                <a:solidFill>
                  <a:srgbClr val="FFFF00"/>
                </a:solidFill>
              </a:rPr>
              <a:t>Intellect </a:t>
            </a:r>
          </a:p>
          <a:p>
            <a:pPr marL="457200" indent="-457200" algn="just">
              <a:buFont typeface="Wingdings" pitchFamily="2" charset="2"/>
              <a:buChar char="v"/>
            </a:pPr>
            <a:endParaRPr lang="en-GB" sz="2800" b="1" dirty="0" smtClean="0"/>
          </a:p>
          <a:p>
            <a:pPr marL="457200" indent="-457200" algn="just">
              <a:buFont typeface="Wingdings" pitchFamily="2" charset="2"/>
              <a:buChar char="v"/>
            </a:pPr>
            <a:r>
              <a:rPr lang="en-GB" sz="2800" b="1" dirty="0" smtClean="0"/>
              <a:t>Passion</a:t>
            </a:r>
          </a:p>
          <a:p>
            <a:pPr algn="ctr"/>
            <a:endParaRPr lang="en-GB" dirty="0"/>
          </a:p>
        </p:txBody>
      </p:sp>
      <p:sp>
        <p:nvSpPr>
          <p:cNvPr id="5" name="Title 4"/>
          <p:cNvSpPr>
            <a:spLocks noGrp="1"/>
          </p:cNvSpPr>
          <p:nvPr>
            <p:ph type="title"/>
          </p:nvPr>
        </p:nvSpPr>
        <p:spPr>
          <a:prstGeom prst="roundRect">
            <a:avLst/>
          </a:prstGeom>
        </p:spPr>
        <p:style>
          <a:lnRef idx="1">
            <a:schemeClr val="dk1"/>
          </a:lnRef>
          <a:fillRef idx="3">
            <a:schemeClr val="dk1"/>
          </a:fillRef>
          <a:effectRef idx="2">
            <a:schemeClr val="dk1"/>
          </a:effectRef>
          <a:fontRef idx="minor">
            <a:schemeClr val="lt1"/>
          </a:fontRef>
        </p:style>
        <p:txBody>
          <a:bodyPr rtlCol="0" anchor="ctr"/>
          <a:lstStyle/>
          <a:p>
            <a:pPr algn="ctr"/>
            <a:r>
              <a:rPr lang="en-GB" sz="3200" b="1" dirty="0" smtClean="0">
                <a:solidFill>
                  <a:srgbClr val="FFFF00"/>
                </a:solidFill>
              </a:rPr>
              <a:t>Operationalization of Skills</a:t>
            </a:r>
            <a:endParaRPr lang="en-GB" sz="3200" b="1" dirty="0">
              <a:solidFill>
                <a:srgbClr val="FFFF00"/>
              </a:solidFill>
            </a:endParaRPr>
          </a:p>
        </p:txBody>
      </p:sp>
      <p:sp>
        <p:nvSpPr>
          <p:cNvPr id="6" name="Rounded Rectangle 5"/>
          <p:cNvSpPr/>
          <p:nvPr/>
        </p:nvSpPr>
        <p:spPr>
          <a:xfrm flipH="1">
            <a:off x="5486400" y="5562600"/>
            <a:ext cx="3200400" cy="1295400"/>
          </a:xfrm>
          <a:prstGeom prst="roundRect">
            <a:avLst/>
          </a:prstGeom>
        </p:spPr>
        <p:style>
          <a:lnRef idx="3">
            <a:schemeClr val="lt1"/>
          </a:lnRef>
          <a:fillRef idx="1">
            <a:schemeClr val="dk1"/>
          </a:fillRef>
          <a:effectRef idx="1">
            <a:schemeClr val="dk1"/>
          </a:effectRef>
          <a:fontRef idx="minor">
            <a:schemeClr val="lt1"/>
          </a:fontRef>
        </p:style>
        <p:txBody>
          <a:bodyPr rtlCol="0" anchor="ctr"/>
          <a:lstStyle/>
          <a:p>
            <a:pPr algn="just"/>
            <a:r>
              <a:rPr lang="en-GB" b="1" i="1" dirty="0" smtClean="0">
                <a:solidFill>
                  <a:srgbClr val="FFFF00"/>
                </a:solidFill>
              </a:rPr>
              <a:t>John </a:t>
            </a:r>
            <a:r>
              <a:rPr lang="en-GB" b="1" i="1" dirty="0">
                <a:solidFill>
                  <a:srgbClr val="FFFF00"/>
                </a:solidFill>
              </a:rPr>
              <a:t>Ruskin </a:t>
            </a:r>
            <a:r>
              <a:rPr lang="en-GB" b="1" i="1" dirty="0" smtClean="0">
                <a:solidFill>
                  <a:srgbClr val="FFFF00"/>
                </a:solidFill>
              </a:rPr>
              <a:t>– A  leading </a:t>
            </a:r>
            <a:r>
              <a:rPr lang="en-GB" b="1" i="1" dirty="0">
                <a:solidFill>
                  <a:srgbClr val="FFFF00"/>
                </a:solidFill>
              </a:rPr>
              <a:t>English art critic of the Victorian </a:t>
            </a:r>
            <a:r>
              <a:rPr lang="en-GB" b="1" i="1" dirty="0" smtClean="0">
                <a:solidFill>
                  <a:srgbClr val="FFFF00"/>
                </a:solidFill>
              </a:rPr>
              <a:t>era</a:t>
            </a:r>
            <a:endParaRPr lang="en-GB" b="1" i="1" dirty="0">
              <a:solidFill>
                <a:srgbClr val="FFFF00"/>
              </a:solidFill>
            </a:endParaRPr>
          </a:p>
        </p:txBody>
      </p:sp>
      <p:sp>
        <p:nvSpPr>
          <p:cNvPr id="2" name="Slide Number Placeholder 1"/>
          <p:cNvSpPr>
            <a:spLocks noGrp="1"/>
          </p:cNvSpPr>
          <p:nvPr>
            <p:ph type="sldNum" sz="quarter" idx="12"/>
          </p:nvPr>
        </p:nvSpPr>
        <p:spPr/>
        <p:txBody>
          <a:bodyPr/>
          <a:lstStyle/>
          <a:p>
            <a:fld id="{FF75FFCC-ACD5-4E23-AB9B-53A3E758DD09}" type="slidenum">
              <a:rPr lang="en-US" smtClean="0"/>
              <a:pPr/>
              <a:t>7</a:t>
            </a:fld>
            <a:endParaRPr lang="en-US"/>
          </a:p>
        </p:txBody>
      </p:sp>
    </p:spTree>
    <p:extLst>
      <p:ext uri="{BB962C8B-B14F-4D97-AF65-F5344CB8AC3E}">
        <p14:creationId xmlns:p14="http://schemas.microsoft.com/office/powerpoint/2010/main" val="147684362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1356001691"/>
              </p:ext>
            </p:extLst>
          </p:nvPr>
        </p:nvGraphicFramePr>
        <p:xfrm>
          <a:off x="457200" y="274638"/>
          <a:ext cx="822960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Content Placeholder 2"/>
          <p:cNvSpPr>
            <a:spLocks noGrp="1"/>
          </p:cNvSpPr>
          <p:nvPr>
            <p:ph idx="1"/>
          </p:nvPr>
        </p:nvSpPr>
        <p:spPr>
          <a:xfrm>
            <a:off x="457200" y="1600200"/>
            <a:ext cx="8229600" cy="5257800"/>
          </a:xfrm>
        </p:spPr>
        <p:txBody>
          <a:bodyPr>
            <a:noAutofit/>
          </a:bodyPr>
          <a:lstStyle/>
          <a:p>
            <a:pPr lvl="2" algn="just">
              <a:buFont typeface="Wingdings" pitchFamily="2" charset="2"/>
              <a:buChar char="v"/>
            </a:pPr>
            <a:r>
              <a:rPr lang="en-GB" sz="2800" b="1" dirty="0" smtClean="0">
                <a:solidFill>
                  <a:schemeClr val="bg1"/>
                </a:solidFill>
              </a:rPr>
              <a:t>A condition </a:t>
            </a:r>
            <a:r>
              <a:rPr lang="en-GB" sz="2800" b="1" dirty="0">
                <a:solidFill>
                  <a:schemeClr val="bg1"/>
                </a:solidFill>
              </a:rPr>
              <a:t>that must be fulfilled before a right can be </a:t>
            </a:r>
            <a:r>
              <a:rPr lang="en-GB" sz="2800" b="1" dirty="0" smtClean="0">
                <a:solidFill>
                  <a:schemeClr val="bg1"/>
                </a:solidFill>
              </a:rPr>
              <a:t>acquired; </a:t>
            </a:r>
            <a:r>
              <a:rPr lang="en-GB" sz="2800" b="1" dirty="0">
                <a:solidFill>
                  <a:schemeClr val="bg1"/>
                </a:solidFill>
              </a:rPr>
              <a:t>an official </a:t>
            </a:r>
            <a:r>
              <a:rPr lang="en-GB" sz="2800" b="1" dirty="0" smtClean="0">
                <a:solidFill>
                  <a:schemeClr val="bg1"/>
                </a:solidFill>
              </a:rPr>
              <a:t>requirement</a:t>
            </a:r>
          </a:p>
          <a:p>
            <a:pPr lvl="2" algn="just">
              <a:buFont typeface="Wingdings" pitchFamily="2" charset="2"/>
              <a:buChar char="v"/>
            </a:pPr>
            <a:endParaRPr lang="en-GB" sz="2800" b="1" dirty="0" smtClean="0">
              <a:solidFill>
                <a:schemeClr val="bg1"/>
              </a:solidFill>
            </a:endParaRPr>
          </a:p>
          <a:p>
            <a:pPr lvl="2" algn="just">
              <a:buFont typeface="Wingdings" pitchFamily="2" charset="2"/>
              <a:buChar char="v"/>
            </a:pPr>
            <a:r>
              <a:rPr lang="en-GB" sz="2800" b="1" dirty="0" smtClean="0">
                <a:solidFill>
                  <a:srgbClr val="FFFF00"/>
                </a:solidFill>
              </a:rPr>
              <a:t>Qualifications </a:t>
            </a:r>
            <a:r>
              <a:rPr lang="en-GB" sz="2800" b="1" dirty="0">
                <a:solidFill>
                  <a:srgbClr val="FFFF00"/>
                </a:solidFill>
              </a:rPr>
              <a:t>are the examinations that </a:t>
            </a:r>
            <a:r>
              <a:rPr lang="en-GB" sz="2800" b="1" dirty="0" smtClean="0">
                <a:solidFill>
                  <a:srgbClr val="FFFF00"/>
                </a:solidFill>
              </a:rPr>
              <a:t>one </a:t>
            </a:r>
            <a:r>
              <a:rPr lang="en-GB" sz="2800" b="1" dirty="0">
                <a:solidFill>
                  <a:srgbClr val="FFFF00"/>
                </a:solidFill>
              </a:rPr>
              <a:t>have </a:t>
            </a:r>
            <a:r>
              <a:rPr lang="en-GB" sz="2800" b="1" dirty="0" smtClean="0">
                <a:solidFill>
                  <a:srgbClr val="FFFF00"/>
                </a:solidFill>
              </a:rPr>
              <a:t>passed</a:t>
            </a:r>
          </a:p>
          <a:p>
            <a:pPr marL="914400" lvl="2" indent="0" algn="just">
              <a:buNone/>
            </a:pPr>
            <a:endParaRPr lang="en-GB" sz="2800" b="1" dirty="0" smtClean="0">
              <a:solidFill>
                <a:srgbClr val="FFFF00"/>
              </a:solidFill>
            </a:endParaRPr>
          </a:p>
          <a:p>
            <a:pPr lvl="2" algn="just">
              <a:buFont typeface="Wingdings" pitchFamily="2" charset="2"/>
              <a:buChar char="v"/>
            </a:pPr>
            <a:r>
              <a:rPr lang="en-GB" sz="2800" b="1" dirty="0" smtClean="0">
                <a:solidFill>
                  <a:schemeClr val="bg1"/>
                </a:solidFill>
              </a:rPr>
              <a:t>To </a:t>
            </a:r>
            <a:r>
              <a:rPr lang="en-GB" sz="2800" b="1" dirty="0">
                <a:solidFill>
                  <a:schemeClr val="bg1"/>
                </a:solidFill>
              </a:rPr>
              <a:t>maintain their </a:t>
            </a:r>
            <a:r>
              <a:rPr lang="en-GB" sz="2800" b="1" dirty="0" smtClean="0">
                <a:solidFill>
                  <a:schemeClr val="bg1"/>
                </a:solidFill>
              </a:rPr>
              <a:t>relevance &amp;  </a:t>
            </a:r>
            <a:r>
              <a:rPr lang="en-GB" sz="2800" b="1" dirty="0">
                <a:solidFill>
                  <a:schemeClr val="bg1"/>
                </a:solidFill>
              </a:rPr>
              <a:t>competitiveness, </a:t>
            </a:r>
            <a:r>
              <a:rPr lang="en-GB" sz="2800" b="1" dirty="0" smtClean="0">
                <a:solidFill>
                  <a:schemeClr val="bg1"/>
                </a:solidFill>
              </a:rPr>
              <a:t>one need </a:t>
            </a:r>
            <a:r>
              <a:rPr lang="en-GB" sz="2800" b="1" dirty="0">
                <a:solidFill>
                  <a:schemeClr val="bg1"/>
                </a:solidFill>
              </a:rPr>
              <a:t>to attain and stay current on the qualifications needed to advance in a constantly evolving </a:t>
            </a:r>
            <a:r>
              <a:rPr lang="en-GB" sz="2800" b="1" dirty="0" smtClean="0">
                <a:solidFill>
                  <a:schemeClr val="bg1"/>
                </a:solidFill>
              </a:rPr>
              <a:t>world </a:t>
            </a:r>
            <a:endParaRPr lang="en-GB" sz="2800" b="1" dirty="0">
              <a:solidFill>
                <a:schemeClr val="bg1"/>
              </a:solidFill>
            </a:endParaRPr>
          </a:p>
        </p:txBody>
      </p:sp>
      <p:sp>
        <p:nvSpPr>
          <p:cNvPr id="2" name="Slide Number Placeholder 1"/>
          <p:cNvSpPr>
            <a:spLocks noGrp="1"/>
          </p:cNvSpPr>
          <p:nvPr>
            <p:ph type="sldNum" sz="quarter" idx="12"/>
          </p:nvPr>
        </p:nvSpPr>
        <p:spPr/>
        <p:txBody>
          <a:bodyPr/>
          <a:lstStyle/>
          <a:p>
            <a:fld id="{FF75FFCC-ACD5-4E23-AB9B-53A3E758DD09}" type="slidenum">
              <a:rPr lang="en-US" smtClean="0"/>
              <a:pPr/>
              <a:t>8</a:t>
            </a:fld>
            <a:endParaRPr lang="en-US"/>
          </a:p>
        </p:txBody>
      </p:sp>
    </p:spTree>
    <p:extLst>
      <p:ext uri="{BB962C8B-B14F-4D97-AF65-F5344CB8AC3E}">
        <p14:creationId xmlns:p14="http://schemas.microsoft.com/office/powerpoint/2010/main" val="408408576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1823071737"/>
              </p:ext>
            </p:extLst>
          </p:nvPr>
        </p:nvGraphicFramePr>
        <p:xfrm>
          <a:off x="457200" y="274638"/>
          <a:ext cx="822960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Content Placeholder 2"/>
          <p:cNvSpPr>
            <a:spLocks noGrp="1"/>
          </p:cNvSpPr>
          <p:nvPr>
            <p:ph idx="1"/>
          </p:nvPr>
        </p:nvSpPr>
        <p:spPr>
          <a:xfrm>
            <a:off x="457200" y="1600200"/>
            <a:ext cx="8229600" cy="5257800"/>
          </a:xfrm>
        </p:spPr>
        <p:txBody>
          <a:bodyPr>
            <a:noAutofit/>
          </a:bodyPr>
          <a:lstStyle/>
          <a:p>
            <a:pPr lvl="2" algn="just">
              <a:buFont typeface="Wingdings" pitchFamily="2" charset="2"/>
              <a:buChar char="v"/>
            </a:pPr>
            <a:endParaRPr lang="en-GB" sz="2800" b="1" dirty="0" smtClean="0">
              <a:solidFill>
                <a:schemeClr val="bg1"/>
              </a:solidFill>
            </a:endParaRPr>
          </a:p>
          <a:p>
            <a:pPr lvl="2" algn="just">
              <a:buFont typeface="Wingdings" pitchFamily="2" charset="2"/>
              <a:buChar char="v"/>
            </a:pPr>
            <a:r>
              <a:rPr lang="en-GB" sz="2800" b="1" dirty="0" smtClean="0">
                <a:solidFill>
                  <a:schemeClr val="bg1"/>
                </a:solidFill>
              </a:rPr>
              <a:t>People </a:t>
            </a:r>
            <a:r>
              <a:rPr lang="en-GB" sz="2800" b="1" dirty="0">
                <a:solidFill>
                  <a:schemeClr val="bg1"/>
                </a:solidFill>
              </a:rPr>
              <a:t>who reach the top of the tree are only those who haven't got the qualifications to detain them at the </a:t>
            </a:r>
            <a:r>
              <a:rPr lang="en-GB" sz="2800" b="1" dirty="0" smtClean="0">
                <a:solidFill>
                  <a:schemeClr val="bg1"/>
                </a:solidFill>
              </a:rPr>
              <a:t>bottom</a:t>
            </a:r>
            <a:endParaRPr lang="en-GB" sz="2800" b="1" dirty="0">
              <a:solidFill>
                <a:schemeClr val="bg1"/>
              </a:solidFill>
            </a:endParaRPr>
          </a:p>
        </p:txBody>
      </p:sp>
      <p:sp>
        <p:nvSpPr>
          <p:cNvPr id="2" name="Rounded Rectangle 1"/>
          <p:cNvSpPr/>
          <p:nvPr/>
        </p:nvSpPr>
        <p:spPr>
          <a:xfrm>
            <a:off x="5638800" y="3429000"/>
            <a:ext cx="2743200" cy="838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GB" b="1" i="1" dirty="0" smtClean="0">
                <a:solidFill>
                  <a:srgbClr val="FFFF00"/>
                </a:solidFill>
              </a:rPr>
              <a:t>Sir </a:t>
            </a:r>
            <a:r>
              <a:rPr lang="en-GB" b="1" i="1" dirty="0">
                <a:solidFill>
                  <a:srgbClr val="FFFF00"/>
                </a:solidFill>
              </a:rPr>
              <a:t>Peter Alexander Ustinov, </a:t>
            </a:r>
            <a:r>
              <a:rPr lang="en-GB" b="1" i="1" dirty="0" smtClean="0">
                <a:solidFill>
                  <a:srgbClr val="FFFF00"/>
                </a:solidFill>
              </a:rPr>
              <a:t> </a:t>
            </a:r>
            <a:r>
              <a:rPr lang="en-GB" b="1" i="1" dirty="0">
                <a:solidFill>
                  <a:srgbClr val="FFFF00"/>
                </a:solidFill>
              </a:rPr>
              <a:t>an English </a:t>
            </a:r>
            <a:r>
              <a:rPr lang="en-GB" b="1" i="1" dirty="0" smtClean="0">
                <a:solidFill>
                  <a:srgbClr val="FFFF00"/>
                </a:solidFill>
              </a:rPr>
              <a:t>writer</a:t>
            </a:r>
            <a:endParaRPr lang="en-GB" b="1" i="1" dirty="0">
              <a:solidFill>
                <a:srgbClr val="FFFF00"/>
              </a:solidFill>
            </a:endParaRPr>
          </a:p>
        </p:txBody>
      </p:sp>
      <p:sp>
        <p:nvSpPr>
          <p:cNvPr id="5" name="Slide Number Placeholder 4"/>
          <p:cNvSpPr>
            <a:spLocks noGrp="1"/>
          </p:cNvSpPr>
          <p:nvPr>
            <p:ph type="sldNum" sz="quarter" idx="12"/>
          </p:nvPr>
        </p:nvSpPr>
        <p:spPr/>
        <p:txBody>
          <a:bodyPr/>
          <a:lstStyle/>
          <a:p>
            <a:fld id="{FF75FFCC-ACD5-4E23-AB9B-53A3E758DD09}" type="slidenum">
              <a:rPr lang="en-US" smtClean="0"/>
              <a:pPr/>
              <a:t>9</a:t>
            </a:fld>
            <a:endParaRPr lang="en-US"/>
          </a:p>
        </p:txBody>
      </p:sp>
    </p:spTree>
    <p:extLst>
      <p:ext uri="{BB962C8B-B14F-4D97-AF65-F5344CB8AC3E}">
        <p14:creationId xmlns:p14="http://schemas.microsoft.com/office/powerpoint/2010/main" val="1086793213"/>
      </p:ext>
    </p:extLst>
  </p:cSld>
  <p:clrMapOvr>
    <a:masterClrMapping/>
  </p:clrMapOvr>
  <p:timing>
    <p:tnLst>
      <p:par>
        <p:cTn id="1" dur="indefinite" restart="never" nodeType="tmRoot"/>
      </p:par>
    </p:tnLst>
  </p:timing>
</p:sld>
</file>

<file path=ppt/theme/_rels/them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2574</TotalTime>
  <Words>2157</Words>
  <Application>Microsoft Office PowerPoint</Application>
  <PresentationFormat>On-screen Show (4:3)</PresentationFormat>
  <Paragraphs>264</Paragraphs>
  <Slides>38</Slides>
  <Notes>0</Notes>
  <HiddenSlides>0</HiddenSlides>
  <MMClips>0</MMClips>
  <ScaleCrop>false</ScaleCrop>
  <HeadingPairs>
    <vt:vector size="4" baseType="variant">
      <vt:variant>
        <vt:lpstr>Theme</vt:lpstr>
      </vt:variant>
      <vt:variant>
        <vt:i4>2</vt:i4>
      </vt:variant>
      <vt:variant>
        <vt:lpstr>Slide Titles</vt:lpstr>
      </vt:variant>
      <vt:variant>
        <vt:i4>38</vt:i4>
      </vt:variant>
    </vt:vector>
  </HeadingPairs>
  <TitlesOfParts>
    <vt:vector size="40" baseType="lpstr">
      <vt:lpstr>Office Theme</vt:lpstr>
      <vt:lpstr>Civic</vt:lpstr>
      <vt:lpstr> </vt:lpstr>
      <vt:lpstr>Profile</vt:lpstr>
      <vt:lpstr>PowerPoint Presentation</vt:lpstr>
      <vt:lpstr>PowerPoint Presentation</vt:lpstr>
      <vt:lpstr>PowerPoint Presentation</vt:lpstr>
      <vt:lpstr>PowerPoint Presentation</vt:lpstr>
      <vt:lpstr>Operationalization of Skills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Education must be Practical </vt:lpstr>
      <vt:lpstr>10 Skills Needed for Market Jobs </vt:lpstr>
      <vt:lpstr>10 Skills Needed for Market Jobs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Three Contributory Factors </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admin</dc:creator>
  <cp:lastModifiedBy>IIUI</cp:lastModifiedBy>
  <cp:revision>198</cp:revision>
  <dcterms:created xsi:type="dcterms:W3CDTF">2015-11-15T05:14:02Z</dcterms:created>
  <dcterms:modified xsi:type="dcterms:W3CDTF">2018-06-13T07:58:32Z</dcterms:modified>
</cp:coreProperties>
</file>