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 id="2147483660" r:id="rId2"/>
  </p:sldMasterIdLst>
  <p:notesMasterIdLst>
    <p:notesMasterId r:id="rId19"/>
  </p:notesMasterIdLst>
  <p:sldIdLst>
    <p:sldId id="256" r:id="rId3"/>
    <p:sldId id="271" r:id="rId4"/>
    <p:sldId id="257" r:id="rId5"/>
    <p:sldId id="258" r:id="rId6"/>
    <p:sldId id="259" r:id="rId7"/>
    <p:sldId id="260" r:id="rId8"/>
    <p:sldId id="261" r:id="rId9"/>
    <p:sldId id="262" r:id="rId10"/>
    <p:sldId id="263" r:id="rId11"/>
    <p:sldId id="266" r:id="rId12"/>
    <p:sldId id="267" r:id="rId13"/>
    <p:sldId id="268" r:id="rId14"/>
    <p:sldId id="269" r:id="rId15"/>
    <p:sldId id="270" r:id="rId16"/>
    <p:sldId id="264" r:id="rId17"/>
    <p:sldId id="265" r:id="rId18"/>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Objects="1">
      <p:cViewPr>
        <p:scale>
          <a:sx n="72" d="100"/>
          <a:sy n="72" d="100"/>
        </p:scale>
        <p:origin x="-1242" y="3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3" Type="http://schemas.openxmlformats.org/officeDocument/2006/relationships/slide" Target="slides/slide1.xml"/><Relationship Id="rId21"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B7E2AB7-357B-472C-ADEE-1E24C25CDE1F}" type="datetimeFigureOut">
              <a:rPr lang="en-US" smtClean="0"/>
              <a:t>5/30/2018</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C58F334-B9CF-4D92-8E68-A2B1E05A4E9E}" type="slidenum">
              <a:rPr lang="en-US" smtClean="0"/>
              <a:t>‹#›</a:t>
            </a:fld>
            <a:endParaRPr lang="en-US"/>
          </a:p>
        </p:txBody>
      </p:sp>
    </p:spTree>
    <p:extLst>
      <p:ext uri="{BB962C8B-B14F-4D97-AF65-F5344CB8AC3E}">
        <p14:creationId xmlns:p14="http://schemas.microsoft.com/office/powerpoint/2010/main" val="373428992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smtClean="0"/>
              <a:t>Click to edit Master subtitle style</a:t>
            </a:r>
            <a:endParaRPr lang="en-US"/>
          </a:p>
        </p:txBody>
      </p:sp>
      <p:sp>
        <p:nvSpPr>
          <p:cNvPr id="4" name="Date Placeholder 3"/>
          <p:cNvSpPr>
            <a:spLocks noGrp="1"/>
          </p:cNvSpPr>
          <p:nvPr>
            <p:ph type="dt" sz="half" idx="10"/>
          </p:nvPr>
        </p:nvSpPr>
        <p:spPr/>
        <p:txBody>
          <a:bodyPr/>
          <a:lstStyle/>
          <a:p>
            <a:fld id="{2CF644D8-B3F7-489A-A30C-5D449A82F627}" type="datetime1">
              <a:rPr lang="en-US" smtClean="0"/>
              <a:t>5/30/2018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40DAD0F-A2AD-C448-ADD7-4D97ACCC453F}"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418024D0-D258-4A07-B287-30C6B7FAACA7}" type="datetime1">
              <a:rPr lang="en-US" smtClean="0"/>
              <a:t>5/30/2018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40DAD0F-A2AD-C448-ADD7-4D97ACCC453F}"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GB"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9408147F-EBF7-4ACF-92B0-730EBD9E106C}" type="datetime1">
              <a:rPr lang="en-US" smtClean="0"/>
              <a:t>5/30/2018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40DAD0F-A2AD-C448-ADD7-4D97ACCC453F}"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3048"/>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25146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Subtitle 8"/>
          <p:cNvSpPr>
            <a:spLocks noGrp="1"/>
          </p:cNvSpPr>
          <p:nvPr>
            <p:ph type="subTitle" idx="1"/>
          </p:nvPr>
        </p:nvSpPr>
        <p:spPr>
          <a:xfrm>
            <a:off x="1371600" y="2819400"/>
            <a:ext cx="64008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p:txBody>
          <a:bodyPr/>
          <a:lstStyle/>
          <a:p>
            <a:fld id="{B608BDD2-ADDE-4E6E-865D-110FBF35F821}" type="datetime1">
              <a:rPr lang="en-US" smtClean="0"/>
              <a:t>5/30/2018</a:t>
            </a:fld>
            <a:endParaRPr lang="en-US"/>
          </a:p>
        </p:txBody>
      </p:sp>
      <p:sp>
        <p:nvSpPr>
          <p:cNvPr id="17" name="Footer Placeholder 16"/>
          <p:cNvSpPr>
            <a:spLocks noGrp="1"/>
          </p:cNvSpPr>
          <p:nvPr>
            <p:ph type="ftr" sz="quarter" idx="11"/>
          </p:nvPr>
        </p:nvSpPr>
        <p:spPr/>
        <p:txBody>
          <a:bodyPr/>
          <a:lstStyle/>
          <a:p>
            <a:endParaRPr lang="en-US"/>
          </a:p>
        </p:txBody>
      </p:sp>
      <p:sp>
        <p:nvSpPr>
          <p:cNvPr id="7" name="Straight Connector 6"/>
          <p:cNvSpPr>
            <a:spLocks noChangeShapeType="1"/>
          </p:cNvSpPr>
          <p:nvPr/>
        </p:nvSpPr>
        <p:spPr bwMode="auto">
          <a:xfrm>
            <a:off x="155448" y="2420112"/>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Oval 12"/>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Oval 13"/>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Slide Number Placeholder 28"/>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A40DAD0F-A2AD-C448-ADD7-4D97ACCC453F}" type="slidenum">
              <a:rPr lang="en-US" smtClean="0"/>
              <a:pPr/>
              <a:t>‹#›</a:t>
            </a:fld>
            <a:endParaRPr lang="en-US"/>
          </a:p>
        </p:txBody>
      </p:sp>
      <p:sp>
        <p:nvSpPr>
          <p:cNvPr id="8" name="Title 7"/>
          <p:cNvSpPr>
            <a:spLocks noGrp="1"/>
          </p:cNvSpPr>
          <p:nvPr>
            <p:ph type="ctrTitle"/>
          </p:nvPr>
        </p:nvSpPr>
        <p:spPr>
          <a:xfrm>
            <a:off x="685800" y="381000"/>
            <a:ext cx="7772400" cy="1752600"/>
          </a:xfrm>
        </p:spPr>
        <p:txBody>
          <a:bodyPr anchor="b"/>
          <a:lstStyle>
            <a:lvl1pPr>
              <a:defRPr sz="4200">
                <a:solidFill>
                  <a:schemeClr val="accent1"/>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3">
                    <a:shade val="75000"/>
                  </a:schemeClr>
                </a:solidFill>
              </a:defRPr>
            </a:lvl1p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D0C8A183-B76D-4B1E-8B2E-1AFD9B29A54C}" type="datetime1">
              <a:rPr lang="en-US" smtClean="0"/>
              <a:t>5/30/2018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4361688" y="1026372"/>
            <a:ext cx="457200" cy="441325"/>
          </a:xfrm>
        </p:spPr>
        <p:txBody>
          <a:bodyPr/>
          <a:lstStyle/>
          <a:p>
            <a:fld id="{A40DAD0F-A2AD-C448-ADD7-4D97ACCC453F}" type="slidenum">
              <a:rPr lang="en-US" smtClean="0"/>
              <a:pPr/>
              <a:t>‹#›</a:t>
            </a:fld>
            <a:endParaRPr lang="en-US"/>
          </a:p>
        </p:txBody>
      </p:sp>
      <p:sp>
        <p:nvSpPr>
          <p:cNvPr id="8" name="Content Placeholder 7"/>
          <p:cNvSpPr>
            <a:spLocks noGrp="1"/>
          </p:cNvSpPr>
          <p:nvPr>
            <p:ph sz="quarter" idx="1"/>
          </p:nvPr>
        </p:nvSpPr>
        <p:spPr>
          <a:xfrm>
            <a:off x="301752" y="1527048"/>
            <a:ext cx="850392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1905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152400" y="2286000"/>
            <a:ext cx="8833104" cy="304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5448" y="142352"/>
            <a:ext cx="8833104" cy="2139696"/>
          </a:xfrm>
          <a:prstGeom prst="rect">
            <a:avLst/>
          </a:prstGeom>
          <a:solidFill>
            <a:schemeClr val="accent1"/>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1368426" y="2743200"/>
            <a:ext cx="6480174" cy="1673225"/>
          </a:xfrm>
        </p:spPr>
        <p:txBody>
          <a:bodyPr anchor="t"/>
          <a:lstStyle>
            <a:lvl1pPr marL="0" indent="0" algn="ctr">
              <a:buNone/>
              <a:defRPr sz="1600" b="1" cap="all" spc="25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13" name="Rectangle 12"/>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Rectangle 13"/>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5" name="Footer Placeholder 4"/>
          <p:cNvSpPr>
            <a:spLocks noGrp="1"/>
          </p:cNvSpPr>
          <p:nvPr>
            <p:ph type="ftr" sz="quarter" idx="11"/>
          </p:nvPr>
        </p:nvSpPr>
        <p:spPr/>
        <p:txBody>
          <a:bodyPr/>
          <a:lstStyle/>
          <a:p>
            <a:endParaRPr lang="en-US"/>
          </a:p>
        </p:txBody>
      </p:sp>
      <p:sp>
        <p:nvSpPr>
          <p:cNvPr id="4" name="Date Placeholder 3"/>
          <p:cNvSpPr>
            <a:spLocks noGrp="1"/>
          </p:cNvSpPr>
          <p:nvPr>
            <p:ph type="dt" sz="half" idx="10"/>
          </p:nvPr>
        </p:nvSpPr>
        <p:spPr/>
        <p:txBody>
          <a:bodyPr/>
          <a:lstStyle/>
          <a:p>
            <a:fld id="{BFA7A5B0-228C-4B62-977D-C5BA36538123}" type="datetime1">
              <a:rPr lang="en-US" smtClean="0"/>
              <a:t>5/30/2018</a:t>
            </a:fld>
            <a:endParaRPr lang="en-US"/>
          </a:p>
        </p:txBody>
      </p:sp>
      <p:sp>
        <p:nvSpPr>
          <p:cNvPr id="8" name="Straight Connector 7"/>
          <p:cNvSpPr>
            <a:spLocks noChangeShapeType="1"/>
          </p:cNvSpPr>
          <p:nvPr/>
        </p:nvSpPr>
        <p:spPr bwMode="auto">
          <a:xfrm>
            <a:off x="152400" y="2438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Oval 9"/>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A40DAD0F-A2AD-C448-ADD7-4D97ACCC453F}" type="slidenum">
              <a:rPr lang="en-US" smtClean="0"/>
              <a:pPr/>
              <a:t>‹#›</a:t>
            </a:fld>
            <a:endParaRPr lang="en-US"/>
          </a:p>
        </p:txBody>
      </p:sp>
      <p:sp>
        <p:nvSpPr>
          <p:cNvPr id="2" name="Title 1"/>
          <p:cNvSpPr>
            <a:spLocks noGrp="1"/>
          </p:cNvSpPr>
          <p:nvPr>
            <p:ph type="title"/>
          </p:nvPr>
        </p:nvSpPr>
        <p:spPr>
          <a:xfrm>
            <a:off x="722313" y="533400"/>
            <a:ext cx="7772400" cy="1524000"/>
          </a:xfrm>
        </p:spPr>
        <p:txBody>
          <a:bodyPr anchor="b"/>
          <a:lstStyle>
            <a:lvl1pPr algn="ctr">
              <a:buNone/>
              <a:defRPr sz="4200" b="0" cap="none" baseline="0">
                <a:solidFill>
                  <a:srgbClr val="FFFFFF"/>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301752" y="228600"/>
            <a:ext cx="8534400" cy="758952"/>
          </a:xfrm>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a:xfrm>
            <a:off x="5791200" y="6409944"/>
            <a:ext cx="3044952" cy="365760"/>
          </a:xfrm>
        </p:spPr>
        <p:txBody>
          <a:bodyPr/>
          <a:lstStyle/>
          <a:p>
            <a:fld id="{4408240A-AE84-4C60-8A7C-D1969894C71B}" type="datetime1">
              <a:rPr lang="en-US" smtClean="0"/>
              <a:t>5/30/2018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40DAD0F-A2AD-C448-ADD7-4D97ACCC453F}" type="slidenum">
              <a:rPr lang="en-US" smtClean="0"/>
              <a:pPr/>
              <a:t>‹#›</a:t>
            </a:fld>
            <a:endParaRPr lang="en-US"/>
          </a:p>
        </p:txBody>
      </p:sp>
      <p:sp>
        <p:nvSpPr>
          <p:cNvPr id="8" name="Straight Connector 7"/>
          <p:cNvSpPr>
            <a:spLocks noChangeShapeType="1"/>
          </p:cNvSpPr>
          <p:nvPr/>
        </p:nvSpPr>
        <p:spPr bwMode="auto">
          <a:xfrm flipV="1">
            <a:off x="4563080" y="1575652"/>
            <a:ext cx="8921" cy="4819557"/>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Content Placeholder 9"/>
          <p:cNvSpPr>
            <a:spLocks noGrp="1"/>
          </p:cNvSpPr>
          <p:nvPr>
            <p:ph sz="half" idx="1"/>
          </p:nvPr>
        </p:nvSpPr>
        <p:spPr>
          <a:xfrm>
            <a:off x="301752"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Content Placeholder 11"/>
          <p:cNvSpPr>
            <a:spLocks noGrp="1"/>
          </p:cNvSpPr>
          <p:nvPr>
            <p:ph sz="half" idx="2"/>
          </p:nvPr>
        </p:nvSpPr>
        <p:spPr>
          <a:xfrm>
            <a:off x="4800600"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1">
        <a:schemeClr val="bg2"/>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flipV="1">
            <a:off x="4572000" y="2200275"/>
            <a:ext cx="0" cy="4187952"/>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Rectangle 19"/>
          <p:cNvSpPr>
            <a:spLocks noChangeArrowheads="1"/>
          </p:cNvSpPr>
          <p:nvPr/>
        </p:nvSpPr>
        <p:spPr bwMode="white">
          <a:xfrm>
            <a:off x="0" y="0"/>
            <a:ext cx="9144000" cy="1447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1" name="Rectangle 20"/>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2" name="Rectangle 21"/>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p:nvPr/>
        </p:nvSpPr>
        <p:spPr>
          <a:xfrm>
            <a:off x="152400" y="1371600"/>
            <a:ext cx="8833104" cy="914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tangle 12"/>
          <p:cNvSpPr>
            <a:spLocks noChangeArrowheads="1"/>
          </p:cNvSpPr>
          <p:nvPr/>
        </p:nvSpPr>
        <p:spPr bwMode="auto">
          <a:xfrm>
            <a:off x="145923" y="6391656"/>
            <a:ext cx="8833104" cy="310896"/>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301752" y="1524000"/>
            <a:ext cx="4040188" cy="732974"/>
          </a:xfrm>
          <a:noFill/>
          <a:ln w="15875" cap="rnd" cmpd="sng" algn="ctr">
            <a:noFill/>
            <a:prstDash val="solid"/>
          </a:ln>
        </p:spPr>
        <p:style>
          <a:lnRef idx="3">
            <a:schemeClr val="lt1"/>
          </a:lnRef>
          <a:fillRef idx="1">
            <a:schemeClr val="accent1"/>
          </a:fillRef>
          <a:effectRef idx="1">
            <a:schemeClr val="accent1"/>
          </a:effectRef>
          <a:fontRef idx="minor">
            <a:schemeClr val="lt1"/>
          </a:fontRef>
        </p:style>
        <p:txBody>
          <a:bodyPr anchor="ctr">
            <a:noAutofit/>
          </a:bodyPr>
          <a:lstStyle>
            <a:lvl1pPr marL="0" indent="0">
              <a:buNone/>
              <a:defRPr lang="en-US" sz="2200" b="1" dirty="0" smtClean="0">
                <a:solidFill>
                  <a:srgbClr val="FFFFFF"/>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791330" y="1524000"/>
            <a:ext cx="4041775" cy="731520"/>
          </a:xfrm>
          <a:noFill/>
          <a:ln w="15875" cap="rnd" cmpd="sng" algn="ctr">
            <a:noFill/>
            <a:prstDash val="solid"/>
          </a:ln>
        </p:spPr>
        <p:style>
          <a:lnRef idx="3">
            <a:schemeClr val="lt1"/>
          </a:lnRef>
          <a:fillRef idx="1">
            <a:schemeClr val="accent2"/>
          </a:fillRef>
          <a:effectRef idx="1">
            <a:schemeClr val="accent2"/>
          </a:effectRef>
          <a:fontRef idx="minor">
            <a:schemeClr val="lt1"/>
          </a:fontRef>
        </p:style>
        <p:txBody>
          <a:bodyPr anchor="ctr">
            <a:noAutofit/>
          </a:bodyPr>
          <a:lstStyle>
            <a:lvl1pPr marL="0" indent="0">
              <a:buNone/>
              <a:defRPr sz="2200" b="1"/>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B578F34C-557D-4100-8E49-99ABB3BACCE7}" type="datetime1">
              <a:rPr lang="en-US" smtClean="0"/>
              <a:t>5/30/2018</a:t>
            </a:fld>
            <a:endParaRPr lang="en-US"/>
          </a:p>
        </p:txBody>
      </p:sp>
      <p:sp>
        <p:nvSpPr>
          <p:cNvPr id="8" name="Footer Placeholder 7"/>
          <p:cNvSpPr>
            <a:spLocks noGrp="1"/>
          </p:cNvSpPr>
          <p:nvPr>
            <p:ph type="ftr" sz="quarter" idx="11"/>
          </p:nvPr>
        </p:nvSpPr>
        <p:spPr>
          <a:xfrm>
            <a:off x="304800" y="6409944"/>
            <a:ext cx="3581400" cy="365760"/>
          </a:xfrm>
        </p:spPr>
        <p:txBody>
          <a:bodyPr/>
          <a:lstStyle/>
          <a:p>
            <a:endParaRPr lang="en-US"/>
          </a:p>
        </p:txBody>
      </p:sp>
      <p:sp>
        <p:nvSpPr>
          <p:cNvPr id="15" name="Straight Connector 14"/>
          <p:cNvSpPr>
            <a:spLocks noChangeShapeType="1"/>
          </p:cNvSpPr>
          <p:nvPr/>
        </p:nvSpPr>
        <p:spPr bwMode="auto">
          <a:xfrm>
            <a:off x="152400" y="128016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4" name="Content Placeholder 23"/>
          <p:cNvSpPr>
            <a:spLocks noGrp="1"/>
          </p:cNvSpPr>
          <p:nvPr>
            <p:ph sz="quarter" idx="2"/>
          </p:nvPr>
        </p:nvSpPr>
        <p:spPr>
          <a:xfrm>
            <a:off x="301752" y="2471383"/>
            <a:ext cx="4041648" cy="3818404"/>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6" name="Content Placeholder 25"/>
          <p:cNvSpPr>
            <a:spLocks noGrp="1"/>
          </p:cNvSpPr>
          <p:nvPr>
            <p:ph sz="quarter" idx="4"/>
          </p:nvPr>
        </p:nvSpPr>
        <p:spPr>
          <a:xfrm>
            <a:off x="4800600" y="2471383"/>
            <a:ext cx="4038600" cy="382219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Oval 24"/>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Oval 26"/>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Slide Number Placeholder 8"/>
          <p:cNvSpPr>
            <a:spLocks noGrp="1"/>
          </p:cNvSpPr>
          <p:nvPr>
            <p:ph type="sldNum" sz="quarter" idx="12"/>
          </p:nvPr>
        </p:nvSpPr>
        <p:spPr>
          <a:xfrm>
            <a:off x="4343400" y="1042416"/>
            <a:ext cx="457200" cy="441325"/>
          </a:xfrm>
        </p:spPr>
        <p:txBody>
          <a:bodyPr/>
          <a:lstStyle>
            <a:lvl1pPr algn="ctr">
              <a:defRPr/>
            </a:lvl1pPr>
          </a:lstStyle>
          <a:p>
            <a:fld id="{A40DAD0F-A2AD-C448-ADD7-4D97ACCC453F}" type="slidenum">
              <a:rPr lang="en-US" smtClean="0"/>
              <a:pPr/>
              <a:t>‹#›</a:t>
            </a:fld>
            <a:endParaRPr lang="en-US"/>
          </a:p>
        </p:txBody>
      </p:sp>
      <p:sp>
        <p:nvSpPr>
          <p:cNvPr id="23" name="Title 22"/>
          <p:cNvSpPr>
            <a:spLocks noGrp="1"/>
          </p:cNvSpPr>
          <p:nvPr>
            <p:ph type="title"/>
          </p:nvPr>
        </p:nvSpPr>
        <p:spPr/>
        <p:txBody>
          <a:bodyPr rtlCol="0" anchor="b" anchorCtr="0"/>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DFE106D2-3A45-4C12-BB6B-F32333DE33C2}" type="datetime1">
              <a:rPr lang="en-US" smtClean="0"/>
              <a:t>5/30/2018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a:xfrm>
            <a:off x="4343400" y="1036020"/>
            <a:ext cx="457200" cy="441325"/>
          </a:xfrm>
        </p:spPr>
        <p:txBody>
          <a:bodyPr/>
          <a:lstStyle/>
          <a:p>
            <a:fld id="{A40DAD0F-A2AD-C448-ADD7-4D97ACCC453F}" type="slidenum">
              <a:rPr lang="en-US" smtClean="0"/>
              <a:pPr/>
              <a:t>‹#›</a:t>
            </a:fld>
            <a:endParaRPr 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Rectangle 4"/>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6" name="Rectangle 5"/>
          <p:cNvSpPr>
            <a:spLocks noChangeArrowheads="1"/>
          </p:cNvSpPr>
          <p:nvPr/>
        </p:nvSpPr>
        <p:spPr bwMode="auto">
          <a:xfrm>
            <a:off x="152400" y="158496"/>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 name="Date Placeholder 1"/>
          <p:cNvSpPr>
            <a:spLocks noGrp="1"/>
          </p:cNvSpPr>
          <p:nvPr>
            <p:ph type="dt" sz="half" idx="10"/>
          </p:nvPr>
        </p:nvSpPr>
        <p:spPr/>
        <p:txBody>
          <a:bodyPr/>
          <a:lstStyle/>
          <a:p>
            <a:fld id="{C9596B31-96C5-48FB-A191-4C35F0BAF7DC}" type="datetime1">
              <a:rPr lang="en-US" smtClean="0"/>
              <a:t>5/30/2018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a:xfrm>
            <a:off x="4267200" y="6324600"/>
            <a:ext cx="609600" cy="441324"/>
          </a:xfrm>
        </p:spPr>
        <p:txBody>
          <a:bodyPr/>
          <a:lstStyle>
            <a:lvl1pPr>
              <a:defRPr>
                <a:solidFill>
                  <a:srgbClr val="FFFFFF"/>
                </a:solidFill>
              </a:defRPr>
            </a:lvl1pPr>
          </a:lstStyle>
          <a:p>
            <a:fld id="{A40DAD0F-A2AD-C448-ADD7-4D97ACCC453F}" type="slidenum">
              <a:rPr lang="en-US" smtClean="0"/>
              <a:pPr/>
              <a:t>‹#›</a:t>
            </a:fld>
            <a:endParaRPr 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9" name="Rectangle 18"/>
          <p:cNvSpPr>
            <a:spLocks noChangeArrowheads="1"/>
          </p:cNvSpPr>
          <p:nvPr/>
        </p:nvSpPr>
        <p:spPr bwMode="auto">
          <a:xfrm>
            <a:off x="152400" y="152400"/>
            <a:ext cx="8833104" cy="304800"/>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18872"/>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3" name="Rectangle 12"/>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381000" y="914400"/>
            <a:ext cx="2362200" cy="990600"/>
          </a:xfrm>
        </p:spPr>
        <p:txBody>
          <a:bodyPr anchor="b">
            <a:noAutofit/>
          </a:bodyPr>
          <a:lstStyle>
            <a:lvl1pPr algn="l">
              <a:buNone/>
              <a:defRPr sz="2200" b="1">
                <a:solidFill>
                  <a:srgbClr val="FFFFFF"/>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381000" y="1981200"/>
            <a:ext cx="2362200" cy="4144963"/>
          </a:xfrm>
        </p:spPr>
        <p:txBody>
          <a:bodyPr/>
          <a:lstStyle>
            <a:lvl1pPr marL="0" indent="0">
              <a:spcAft>
                <a:spcPts val="1000"/>
              </a:spcAft>
              <a:buNone/>
              <a:defRPr sz="1600">
                <a:solidFill>
                  <a:srgbClr val="FFFFFF"/>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Rectangle 7"/>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Straight Connector 8"/>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Content Placeholder 19"/>
          <p:cNvSpPr>
            <a:spLocks noGrp="1"/>
          </p:cNvSpPr>
          <p:nvPr>
            <p:ph sz="quarter" idx="1"/>
          </p:nvPr>
        </p:nvSpPr>
        <p:spPr>
          <a:xfrm>
            <a:off x="3124200" y="685800"/>
            <a:ext cx="5638800" cy="5410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Oval 9"/>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lvl1pPr>
              <a:defRPr>
                <a:solidFill>
                  <a:schemeClr val="accent3">
                    <a:shade val="75000"/>
                  </a:schemeClr>
                </a:solidFill>
              </a:defRPr>
            </a:lvl1pPr>
          </a:lstStyle>
          <a:p>
            <a:fld id="{A40DAD0F-A2AD-C448-ADD7-4D97ACCC453F}" type="slidenum">
              <a:rPr lang="en-US" smtClean="0"/>
              <a:pPr/>
              <a:t>‹#›</a:t>
            </a:fld>
            <a:endParaRPr lang="en-US"/>
          </a:p>
        </p:txBody>
      </p:sp>
      <p:sp>
        <p:nvSpPr>
          <p:cNvPr id="21" name="Rectangle 20"/>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p:txBody>
          <a:bodyPr/>
          <a:lstStyle/>
          <a:p>
            <a:fld id="{C1F30F68-798E-4C65-BD63-E9A31FA1CE70}" type="datetime1">
              <a:rPr lang="en-US" smtClean="0"/>
              <a:t>5/30/2018</a:t>
            </a:fld>
            <a:endParaRPr lang="en-US"/>
          </a:p>
        </p:txBody>
      </p:sp>
      <p:sp>
        <p:nvSpPr>
          <p:cNvPr id="6" name="Footer Placeholder 5"/>
          <p:cNvSpPr>
            <a:spLocks noGrp="1"/>
          </p:cNvSpPr>
          <p:nvPr>
            <p:ph type="ftr" sz="quarter" idx="11"/>
          </p:nvPr>
        </p:nvSpPr>
        <p:spPr>
          <a:xfrm>
            <a:off x="301752" y="6410848"/>
            <a:ext cx="3383280" cy="365760"/>
          </a:xfrm>
        </p:spPr>
        <p:txBody>
          <a:bodyPr/>
          <a:lstStyle/>
          <a:p>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idx="1"/>
          </p:nvPr>
        </p:nvSpPr>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B15993F8-7798-425B-9FF4-5629378F5A39}" type="datetime1">
              <a:rPr lang="en-US" smtClean="0"/>
              <a:t>5/30/2018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40DAD0F-A2AD-C448-ADD7-4D97ACCC453F}" type="slidenum">
              <a:rPr lang="en-US" smtClean="0"/>
              <a:pPr/>
              <a:t>‹#›</a:t>
            </a:fld>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1" name="Straight Connector 20"/>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0" name="Rectangle 19"/>
          <p:cNvSpPr>
            <a:spLocks noChangeArrowheads="1"/>
          </p:cNvSpPr>
          <p:nvPr/>
        </p:nvSpPr>
        <p:spPr bwMode="auto">
          <a:xfrm>
            <a:off x="152400" y="152400"/>
            <a:ext cx="8833104" cy="301752"/>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Rectangle 14"/>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Oval 11"/>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Oval 12"/>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p>
            <a:fld id="{A40DAD0F-A2AD-C448-ADD7-4D97ACCC453F}" type="slidenum">
              <a:rPr lang="en-US" smtClean="0"/>
              <a:pPr/>
              <a:t>‹#›</a:t>
            </a:fld>
            <a:endParaRPr lang="en-US"/>
          </a:p>
        </p:txBody>
      </p:sp>
      <p:sp>
        <p:nvSpPr>
          <p:cNvPr id="2" name="Title 1"/>
          <p:cNvSpPr>
            <a:spLocks noGrp="1"/>
          </p:cNvSpPr>
          <p:nvPr>
            <p:ph type="title"/>
          </p:nvPr>
        </p:nvSpPr>
        <p:spPr>
          <a:xfrm>
            <a:off x="3000375" y="5029200"/>
            <a:ext cx="5867400" cy="1219200"/>
          </a:xfrm>
        </p:spPr>
        <p:txBody>
          <a:bodyPr anchor="t">
            <a:noAutofit/>
          </a:bodyPr>
          <a:lstStyle>
            <a:lvl1pPr algn="l">
              <a:buNone/>
              <a:defRPr sz="2400" b="1">
                <a:solidFill>
                  <a:schemeClr val="tx2"/>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3000375" y="609600"/>
            <a:ext cx="5867400" cy="4267200"/>
          </a:xfrm>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381000" y="990600"/>
            <a:ext cx="2438400" cy="5257800"/>
          </a:xfrm>
        </p:spPr>
        <p:txBody>
          <a:bodyPr/>
          <a:lstStyle>
            <a:lvl1pPr marL="0" indent="0">
              <a:spcAft>
                <a:spcPts val="1000"/>
              </a:spcAft>
              <a:buFontTx/>
              <a:buNone/>
              <a:defRPr sz="1600">
                <a:solidFill>
                  <a:srgbClr val="FFFFFF"/>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22" name="Rectangle 21"/>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a:xfrm>
            <a:off x="5788152" y="6404984"/>
            <a:ext cx="3044952" cy="365760"/>
          </a:xfrm>
        </p:spPr>
        <p:txBody>
          <a:bodyPr/>
          <a:lstStyle/>
          <a:p>
            <a:fld id="{38F06183-7E69-420E-A355-4A538B35A57F}" type="datetime1">
              <a:rPr lang="en-US" smtClean="0"/>
              <a:t>5/30/2018</a:t>
            </a:fld>
            <a:endParaRPr lang="en-US"/>
          </a:p>
        </p:txBody>
      </p:sp>
      <p:sp>
        <p:nvSpPr>
          <p:cNvPr id="6" name="Footer Placeholder 5"/>
          <p:cNvSpPr>
            <a:spLocks noGrp="1"/>
          </p:cNvSpPr>
          <p:nvPr>
            <p:ph type="ftr" sz="quarter" idx="11"/>
          </p:nvPr>
        </p:nvSpPr>
        <p:spPr>
          <a:xfrm>
            <a:off x="301752" y="6410848"/>
            <a:ext cx="3584448" cy="365760"/>
          </a:xfrm>
        </p:spPr>
        <p:txBody>
          <a:bodyPr/>
          <a:lstStyle/>
          <a:p>
            <a:endParaRPr lang="en-US"/>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0C19D9F2-3F62-47A4-B7D6-0719389FA5E7}" type="datetime1">
              <a:rPr lang="en-US" smtClean="0"/>
              <a:t>5/30/2018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40DAD0F-A2AD-C448-ADD7-4D97ACCC453F}"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2"/>
      </p:bgRef>
    </p:bg>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7010400" y="0"/>
            <a:ext cx="21336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Straight Connector 12"/>
          <p:cNvSpPr>
            <a:spLocks noChangeShapeType="1"/>
          </p:cNvSpPr>
          <p:nvPr/>
        </p:nvSpPr>
        <p:spPr bwMode="auto">
          <a:xfrm rot="5400000">
            <a:off x="4021836" y="3278124"/>
            <a:ext cx="6245352"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4" name="Oval 13"/>
          <p:cNvSpPr/>
          <p:nvPr/>
        </p:nvSpPr>
        <p:spPr>
          <a:xfrm>
            <a:off x="6839712" y="2925763"/>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6934200" y="3020251"/>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6915912" y="3009901"/>
            <a:ext cx="457200" cy="441325"/>
          </a:xfrm>
        </p:spPr>
        <p:txBody>
          <a:bodyPr/>
          <a:lstStyle/>
          <a:p>
            <a:fld id="{A40DAD0F-A2AD-C448-ADD7-4D97ACCC453F}" type="slidenum">
              <a:rPr lang="en-US" smtClean="0"/>
              <a:pPr/>
              <a:t>‹#›</a:t>
            </a:fld>
            <a:endParaRPr lang="en-US"/>
          </a:p>
        </p:txBody>
      </p:sp>
      <p:sp>
        <p:nvSpPr>
          <p:cNvPr id="3" name="Vertical Text Placeholder 2"/>
          <p:cNvSpPr>
            <a:spLocks noGrp="1"/>
          </p:cNvSpPr>
          <p:nvPr>
            <p:ph type="body" orient="vert" idx="1"/>
          </p:nvPr>
        </p:nvSpPr>
        <p:spPr>
          <a:xfrm>
            <a:off x="304800" y="304800"/>
            <a:ext cx="6553200" cy="5821366"/>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861C6BF7-34C7-425B-B7F3-3BBE14FE7D11}" type="datetime1">
              <a:rPr lang="en-US" smtClean="0"/>
              <a:t>5/30/2018</a:t>
            </a:fld>
            <a:endParaRPr lang="en-US"/>
          </a:p>
        </p:txBody>
      </p:sp>
      <p:sp>
        <p:nvSpPr>
          <p:cNvPr id="5" name="Footer Placeholder 4"/>
          <p:cNvSpPr>
            <a:spLocks noGrp="1"/>
          </p:cNvSpPr>
          <p:nvPr>
            <p:ph type="ftr" sz="quarter" idx="11"/>
          </p:nvPr>
        </p:nvSpPr>
        <p:spPr/>
        <p:txBody>
          <a:bodyPr/>
          <a:lstStyle/>
          <a:p>
            <a:endParaRPr lang="en-US"/>
          </a:p>
        </p:txBody>
      </p:sp>
      <p:sp>
        <p:nvSpPr>
          <p:cNvPr id="2" name="Vertical Title 1"/>
          <p:cNvSpPr>
            <a:spLocks noGrp="1"/>
          </p:cNvSpPr>
          <p:nvPr>
            <p:ph type="title" orient="vert"/>
          </p:nvPr>
        </p:nvSpPr>
        <p:spPr>
          <a:xfrm>
            <a:off x="7391400" y="304801"/>
            <a:ext cx="1447800" cy="5851525"/>
          </a:xfrm>
        </p:spPr>
        <p:txBody>
          <a:bodyPr vert="eaVert"/>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smtClean="0"/>
              <a:t>Click to edit Master text styles</a:t>
            </a:r>
          </a:p>
        </p:txBody>
      </p:sp>
      <p:sp>
        <p:nvSpPr>
          <p:cNvPr id="4" name="Date Placeholder 3"/>
          <p:cNvSpPr>
            <a:spLocks noGrp="1"/>
          </p:cNvSpPr>
          <p:nvPr>
            <p:ph type="dt" sz="half" idx="10"/>
          </p:nvPr>
        </p:nvSpPr>
        <p:spPr/>
        <p:txBody>
          <a:bodyPr/>
          <a:lstStyle/>
          <a:p>
            <a:fld id="{495AE89F-ED70-4CAA-A14A-053BF5233C7E}" type="datetime1">
              <a:rPr lang="en-US" smtClean="0"/>
              <a:t>5/30/2018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40DAD0F-A2AD-C448-ADD7-4D97ACCC453F}"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Date Placeholder 4"/>
          <p:cNvSpPr>
            <a:spLocks noGrp="1"/>
          </p:cNvSpPr>
          <p:nvPr>
            <p:ph type="dt" sz="half" idx="10"/>
          </p:nvPr>
        </p:nvSpPr>
        <p:spPr/>
        <p:txBody>
          <a:bodyPr/>
          <a:lstStyle/>
          <a:p>
            <a:fld id="{D384AD58-A948-41FC-9F77-FD086C8DAB1C}" type="datetime1">
              <a:rPr lang="en-US" smtClean="0"/>
              <a:t>5/30/2018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40DAD0F-A2AD-C448-ADD7-4D97ACCC453F}"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7" name="Date Placeholder 6"/>
          <p:cNvSpPr>
            <a:spLocks noGrp="1"/>
          </p:cNvSpPr>
          <p:nvPr>
            <p:ph type="dt" sz="half" idx="10"/>
          </p:nvPr>
        </p:nvSpPr>
        <p:spPr/>
        <p:txBody>
          <a:bodyPr/>
          <a:lstStyle/>
          <a:p>
            <a:fld id="{BEFAE9DD-D483-43D1-A92F-585D4C5FF8DC}" type="datetime1">
              <a:rPr lang="en-US" smtClean="0"/>
              <a:t>5/30/2018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40DAD0F-A2AD-C448-ADD7-4D97ACCC453F}"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Date Placeholder 2"/>
          <p:cNvSpPr>
            <a:spLocks noGrp="1"/>
          </p:cNvSpPr>
          <p:nvPr>
            <p:ph type="dt" sz="half" idx="10"/>
          </p:nvPr>
        </p:nvSpPr>
        <p:spPr/>
        <p:txBody>
          <a:bodyPr/>
          <a:lstStyle/>
          <a:p>
            <a:fld id="{93EB1DDB-0A6C-4E82-8773-4A09DF7EA9A6}" type="datetime1">
              <a:rPr lang="en-US" smtClean="0"/>
              <a:t>5/30/2018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40DAD0F-A2AD-C448-ADD7-4D97ACCC453F}"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2E365A0-3005-460F-8DA8-293E569081FA}" type="datetime1">
              <a:rPr lang="en-US" smtClean="0"/>
              <a:t>5/30/2018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40DAD0F-A2AD-C448-ADD7-4D97ACCC453F}"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52E34335-02A3-48D7-AE9E-3D4B20A75694}" type="datetime1">
              <a:rPr lang="en-US" smtClean="0"/>
              <a:t>5/30/2018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40DAD0F-A2AD-C448-ADD7-4D97ACCC453F}"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F961C6DD-750A-4448-9576-7F6D61959703}" type="datetime1">
              <a:rPr lang="en-US" smtClean="0"/>
              <a:t>5/30/2018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40DAD0F-A2AD-C448-ADD7-4D97ACCC453F}"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GB"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7511852-7E13-4B52-BC54-8C2CEB964A22}" type="datetime1">
              <a:rPr lang="en-US" smtClean="0"/>
              <a:t>5/30/2018</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40DAD0F-A2AD-C448-ADD7-4D97ACCC453F}"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393371"/>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Date Placeholder 13"/>
          <p:cNvSpPr>
            <a:spLocks noGrp="1"/>
          </p:cNvSpPr>
          <p:nvPr>
            <p:ph type="dt" sz="half" idx="2"/>
          </p:nvPr>
        </p:nvSpPr>
        <p:spPr>
          <a:xfrm>
            <a:off x="5791200" y="6404984"/>
            <a:ext cx="3044952" cy="365760"/>
          </a:xfrm>
          <a:prstGeom prst="rect">
            <a:avLst/>
          </a:prstGeom>
        </p:spPr>
        <p:txBody>
          <a:bodyPr vert="horz"/>
          <a:lstStyle>
            <a:lvl1pPr algn="r" eaLnBrk="1" latinLnBrk="0" hangingPunct="1">
              <a:defRPr kumimoji="0" sz="1400">
                <a:solidFill>
                  <a:srgbClr val="FFFFFF"/>
                </a:solidFill>
              </a:defRPr>
            </a:lvl1pPr>
          </a:lstStyle>
          <a:p>
            <a:fld id="{41FBF0A9-952D-4B64-BCC0-0AAD9F827064}" type="datetime1">
              <a:rPr lang="en-US" smtClean="0"/>
              <a:t>5/30/2018</a:t>
            </a:fld>
            <a:endParaRPr lang="en-US"/>
          </a:p>
        </p:txBody>
      </p:sp>
      <p:sp>
        <p:nvSpPr>
          <p:cNvPr id="3" name="Footer Placeholder 2"/>
          <p:cNvSpPr>
            <a:spLocks noGrp="1"/>
          </p:cNvSpPr>
          <p:nvPr>
            <p:ph type="ftr" sz="quarter" idx="3"/>
          </p:nvPr>
        </p:nvSpPr>
        <p:spPr>
          <a:xfrm>
            <a:off x="304800" y="6410848"/>
            <a:ext cx="3581400" cy="365760"/>
          </a:xfrm>
          <a:prstGeom prst="rect">
            <a:avLst/>
          </a:prstGeom>
        </p:spPr>
        <p:txBody>
          <a:bodyPr vert="horz"/>
          <a:lstStyle>
            <a:lvl1pPr algn="l" eaLnBrk="1" latinLnBrk="0" hangingPunct="1">
              <a:defRPr kumimoji="0" sz="1200">
                <a:solidFill>
                  <a:srgbClr val="FFFFFF"/>
                </a:solidFill>
              </a:defRPr>
            </a:lvl1pPr>
          </a:lstStyle>
          <a:p>
            <a:endParaRPr lang="en-US"/>
          </a:p>
        </p:txBody>
      </p:sp>
      <p:sp>
        <p:nvSpPr>
          <p:cNvPr id="8" name="Rectangle 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0" name="Straight Connector 9"/>
          <p:cNvSpPr>
            <a:spLocks noChangeShapeType="1"/>
          </p:cNvSpPr>
          <p:nvPr/>
        </p:nvSpPr>
        <p:spPr bwMode="auto">
          <a:xfrm>
            <a:off x="152400" y="1276743"/>
            <a:ext cx="8833104"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2" name="Oval 11"/>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4343400" y="1040174"/>
            <a:ext cx="457200" cy="441325"/>
          </a:xfrm>
          <a:prstGeom prst="rect">
            <a:avLst/>
          </a:prstGeom>
        </p:spPr>
        <p:txBody>
          <a:bodyPr vert="horz" lIns="45720" rIns="45720" anchor="ctr">
            <a:normAutofit/>
          </a:bodyPr>
          <a:lstStyle>
            <a:lvl1pPr algn="ctr" eaLnBrk="1" latinLnBrk="0" hangingPunct="1">
              <a:defRPr kumimoji="0" sz="1600">
                <a:solidFill>
                  <a:schemeClr val="accent3">
                    <a:shade val="75000"/>
                  </a:schemeClr>
                </a:solidFill>
              </a:defRPr>
            </a:lvl1pPr>
          </a:lstStyle>
          <a:p>
            <a:fld id="{A40DAD0F-A2AD-C448-ADD7-4D97ACCC453F}" type="slidenum">
              <a:rPr lang="en-US" smtClean="0"/>
              <a:pPr/>
              <a:t>‹#›</a:t>
            </a:fld>
            <a:endParaRPr lang="en-US"/>
          </a:p>
        </p:txBody>
      </p:sp>
      <p:sp>
        <p:nvSpPr>
          <p:cNvPr id="22" name="Title Placeholder 21"/>
          <p:cNvSpPr>
            <a:spLocks noGrp="1"/>
          </p:cNvSpPr>
          <p:nvPr>
            <p:ph type="title"/>
          </p:nvPr>
        </p:nvSpPr>
        <p:spPr>
          <a:xfrm>
            <a:off x="301752" y="228600"/>
            <a:ext cx="8534400" cy="758952"/>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301752" y="1524000"/>
            <a:ext cx="8534400" cy="459943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dt="0"/>
  <p:txStyles>
    <p:titleStyle>
      <a:lvl1pPr algn="ctr" rtl="0" eaLnBrk="1" latinLnBrk="0" hangingPunct="1">
        <a:spcBef>
          <a:spcPct val="0"/>
        </a:spcBef>
        <a:buNone/>
        <a:defRPr kumimoji="0" sz="3300" kern="1200">
          <a:solidFill>
            <a:schemeClr val="accent3">
              <a:shade val="75000"/>
            </a:schemeClr>
          </a:solidFill>
          <a:latin typeface="+mj-lt"/>
          <a:ea typeface="+mj-ea"/>
          <a:cs typeface="+mj-cs"/>
        </a:defRPr>
      </a:lvl1pPr>
    </p:titleStyle>
    <p:bodyStyle>
      <a:lvl1pPr marL="274320" indent="-274320" algn="l" rtl="0" eaLnBrk="1" latinLnBrk="0" hangingPunct="1">
        <a:spcBef>
          <a:spcPct val="20000"/>
        </a:spcBef>
        <a:buClr>
          <a:schemeClr val="accent1"/>
        </a:buClr>
        <a:buSzPct val="85000"/>
        <a:buFont typeface="Wingdings 2"/>
        <a:buChar char=""/>
        <a:defRPr kumimoji="0" sz="2700" kern="1200">
          <a:solidFill>
            <a:schemeClr val="tx1"/>
          </a:solidFill>
          <a:latin typeface="+mn-lt"/>
          <a:ea typeface="+mn-ea"/>
          <a:cs typeface="+mn-cs"/>
        </a:defRPr>
      </a:lvl1pPr>
      <a:lvl2pPr marL="548640" indent="-274320" algn="l" rtl="0" eaLnBrk="1" latinLnBrk="0" hangingPunct="1">
        <a:spcBef>
          <a:spcPct val="20000"/>
        </a:spcBef>
        <a:buClr>
          <a:schemeClr val="accent2"/>
        </a:buClr>
        <a:buSzPct val="70000"/>
        <a:buFont typeface="Wingdings"/>
        <a:buChar char=""/>
        <a:defRPr kumimoji="0" sz="2200" kern="1200">
          <a:solidFill>
            <a:schemeClr val="tx2"/>
          </a:solidFill>
          <a:latin typeface="+mn-lt"/>
          <a:ea typeface="+mn-ea"/>
          <a:cs typeface="+mn-cs"/>
        </a:defRPr>
      </a:lvl2pPr>
      <a:lvl3pPr marL="822960" indent="-228600" algn="l" rtl="0" eaLnBrk="1" latinLnBrk="0" hangingPunct="1">
        <a:spcBef>
          <a:spcPct val="20000"/>
        </a:spcBef>
        <a:buClr>
          <a:schemeClr val="accent3"/>
        </a:buClr>
        <a:buSzPct val="7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ct val="20000"/>
        </a:spcBef>
        <a:buClr>
          <a:schemeClr val="accent4"/>
        </a:buClr>
        <a:buSzPct val="70000"/>
        <a:buFont typeface="Wingdings"/>
        <a:buChar char=""/>
        <a:defRPr kumimoji="0" sz="2000" kern="1200">
          <a:solidFill>
            <a:schemeClr val="tx2"/>
          </a:solidFill>
          <a:latin typeface="+mn-lt"/>
          <a:ea typeface="+mn-ea"/>
          <a:cs typeface="+mn-cs"/>
        </a:defRPr>
      </a:lvl4pPr>
      <a:lvl5pPr marL="1371600" indent="-228600" algn="l" rtl="0" eaLnBrk="1" latinLnBrk="0" hangingPunct="1">
        <a:spcBef>
          <a:spcPct val="20000"/>
        </a:spcBef>
        <a:buClr>
          <a:schemeClr val="accent5"/>
        </a:buClr>
        <a:buFontTx/>
        <a:buChar char="•"/>
        <a:defRPr kumimoji="0" sz="1800"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2487" y="660400"/>
            <a:ext cx="7772400" cy="1470025"/>
          </a:xfrm>
        </p:spPr>
        <p:txBody>
          <a:bodyPr>
            <a:normAutofit/>
          </a:bodyPr>
          <a:lstStyle/>
          <a:p>
            <a:r>
              <a:rPr lang="en-GB" b="1" dirty="0"/>
              <a:t>Educational Problems and Challenges of Pakistani </a:t>
            </a:r>
            <a:r>
              <a:rPr lang="en-GB" b="1" dirty="0" smtClean="0"/>
              <a:t>Society</a:t>
            </a:r>
            <a:endParaRPr lang="en-US" dirty="0"/>
          </a:p>
        </p:txBody>
      </p:sp>
      <p:sp>
        <p:nvSpPr>
          <p:cNvPr id="3" name="Subtitle 2"/>
          <p:cNvSpPr>
            <a:spLocks noGrp="1"/>
          </p:cNvSpPr>
          <p:nvPr>
            <p:ph type="subTitle" idx="1"/>
          </p:nvPr>
        </p:nvSpPr>
        <p:spPr>
          <a:xfrm>
            <a:off x="899592" y="2924944"/>
            <a:ext cx="7416824" cy="2713856"/>
          </a:xfrm>
        </p:spPr>
        <p:txBody>
          <a:bodyPr>
            <a:normAutofit fontScale="85000" lnSpcReduction="20000"/>
          </a:bodyPr>
          <a:lstStyle/>
          <a:p>
            <a:r>
              <a:rPr lang="en-US" b="1" dirty="0">
                <a:solidFill>
                  <a:schemeClr val="tx1"/>
                </a:solidFill>
              </a:rPr>
              <a:t>Prof. Dr. Haroona Jatoi</a:t>
            </a:r>
          </a:p>
          <a:p>
            <a:r>
              <a:rPr lang="en-US" b="1" dirty="0">
                <a:solidFill>
                  <a:schemeClr val="tx1"/>
                </a:solidFill>
              </a:rPr>
              <a:t>Former Joint Educational Advisor, MoE </a:t>
            </a:r>
            <a:r>
              <a:rPr lang="en-US" b="1" dirty="0" smtClean="0">
                <a:solidFill>
                  <a:schemeClr val="tx1"/>
                </a:solidFill>
              </a:rPr>
              <a:t>Islamabad</a:t>
            </a:r>
          </a:p>
          <a:p>
            <a:endParaRPr lang="en-US" b="1" dirty="0">
              <a:solidFill>
                <a:schemeClr val="tx1"/>
              </a:solidFill>
            </a:endParaRPr>
          </a:p>
          <a:p>
            <a:r>
              <a:rPr lang="en-US" b="1" dirty="0">
                <a:solidFill>
                  <a:srgbClr val="0070C0"/>
                </a:solidFill>
              </a:rPr>
              <a:t>Keynote Presented at Two Day National Seminar “Curriculum: Theory and Practice in Pakistan” organized by Department of Education, IIUI on 8-9 March 2018</a:t>
            </a:r>
          </a:p>
          <a:p>
            <a:endParaRPr lang="en-US" b="1" dirty="0" smtClean="0">
              <a:solidFill>
                <a:schemeClr val="tx1"/>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Present situation</a:t>
            </a:r>
            <a:endParaRPr lang="en-US" dirty="0"/>
          </a:p>
        </p:txBody>
      </p:sp>
      <p:sp>
        <p:nvSpPr>
          <p:cNvPr id="3" name="Content Placeholder 2"/>
          <p:cNvSpPr>
            <a:spLocks noGrp="1"/>
          </p:cNvSpPr>
          <p:nvPr>
            <p:ph idx="1"/>
          </p:nvPr>
        </p:nvSpPr>
        <p:spPr/>
        <p:txBody>
          <a:bodyPr>
            <a:normAutofit fontScale="85000" lnSpcReduction="10000"/>
          </a:bodyPr>
          <a:lstStyle/>
          <a:p>
            <a:r>
              <a:rPr lang="en-GB" dirty="0" smtClean="0"/>
              <a:t>You would all agree that the education scenario in the country is bleak. Despite the recent plans to accelerate achievement toward the Millennium Development Goals, we will most likely not meet the set targets. </a:t>
            </a:r>
          </a:p>
          <a:p>
            <a:r>
              <a:rPr lang="en-GB" dirty="0" smtClean="0"/>
              <a:t>A basic recap of key figures reminds us that out of a population of 182 million, 54 million have had less than two years of schooling and 6.7 million have never been to school. The overall participation rate at the primary level is 68% and the drop out rate is about 45 %. We are education poor. </a:t>
            </a:r>
          </a:p>
          <a:p>
            <a:endParaRPr lang="en-US" dirty="0"/>
          </a:p>
        </p:txBody>
      </p:sp>
      <p:sp>
        <p:nvSpPr>
          <p:cNvPr id="4" name="Slide Number Placeholder 3"/>
          <p:cNvSpPr>
            <a:spLocks noGrp="1"/>
          </p:cNvSpPr>
          <p:nvPr>
            <p:ph type="sldNum" sz="quarter" idx="12"/>
          </p:nvPr>
        </p:nvSpPr>
        <p:spPr/>
        <p:txBody>
          <a:bodyPr/>
          <a:lstStyle/>
          <a:p>
            <a:fld id="{A40DAD0F-A2AD-C448-ADD7-4D97ACCC453F}" type="slidenum">
              <a:rPr lang="en-US" smtClean="0"/>
              <a:pPr/>
              <a:t>10</a:t>
            </a:fld>
            <a:endParaRPr lang="en-US"/>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Present situation (continued)</a:t>
            </a:r>
            <a:endParaRPr lang="en-US" dirty="0"/>
          </a:p>
        </p:txBody>
      </p:sp>
      <p:sp>
        <p:nvSpPr>
          <p:cNvPr id="3" name="Content Placeholder 2"/>
          <p:cNvSpPr>
            <a:spLocks noGrp="1"/>
          </p:cNvSpPr>
          <p:nvPr>
            <p:ph idx="1"/>
          </p:nvPr>
        </p:nvSpPr>
        <p:spPr/>
        <p:txBody>
          <a:bodyPr/>
          <a:lstStyle/>
          <a:p>
            <a:r>
              <a:rPr lang="en-GB" dirty="0" smtClean="0"/>
              <a:t>Access is not the only issue, as the latest EFA global monitoring report tells us. I quote: “poor quality is holding back learning even for those who make it to school. </a:t>
            </a:r>
          </a:p>
          <a:p>
            <a:r>
              <a:rPr lang="en-GB" dirty="0" smtClean="0"/>
              <a:t>One third of primary school age children are not learning the basics, whether they have been to school or not.” End quote. </a:t>
            </a:r>
          </a:p>
          <a:p>
            <a:endParaRPr lang="en-US" dirty="0"/>
          </a:p>
        </p:txBody>
      </p:sp>
      <p:sp>
        <p:nvSpPr>
          <p:cNvPr id="4" name="Slide Number Placeholder 3"/>
          <p:cNvSpPr>
            <a:spLocks noGrp="1"/>
          </p:cNvSpPr>
          <p:nvPr>
            <p:ph type="sldNum" sz="quarter" idx="12"/>
          </p:nvPr>
        </p:nvSpPr>
        <p:spPr/>
        <p:txBody>
          <a:bodyPr/>
          <a:lstStyle/>
          <a:p>
            <a:fld id="{A40DAD0F-A2AD-C448-ADD7-4D97ACCC453F}" type="slidenum">
              <a:rPr lang="en-US" smtClean="0"/>
              <a:pPr/>
              <a:t>11</a:t>
            </a:fld>
            <a:endParaRPr lang="en-US"/>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Present situation (continued)</a:t>
            </a:r>
            <a:endParaRPr lang="en-US" dirty="0"/>
          </a:p>
        </p:txBody>
      </p:sp>
      <p:sp>
        <p:nvSpPr>
          <p:cNvPr id="3" name="Content Placeholder 2"/>
          <p:cNvSpPr>
            <a:spLocks noGrp="1"/>
          </p:cNvSpPr>
          <p:nvPr>
            <p:ph idx="1"/>
          </p:nvPr>
        </p:nvSpPr>
        <p:spPr/>
        <p:txBody>
          <a:bodyPr>
            <a:normAutofit fontScale="92500" lnSpcReduction="10000"/>
          </a:bodyPr>
          <a:lstStyle/>
          <a:p>
            <a:r>
              <a:rPr lang="en-GB" dirty="0" smtClean="0"/>
              <a:t>Girls’ participation at the primary school level is 10% lower than that of boys and the drop out rate for girls is 3% higher than boys.</a:t>
            </a:r>
          </a:p>
          <a:p>
            <a:r>
              <a:rPr lang="en-GB" dirty="0" smtClean="0"/>
              <a:t> Overall female literacy in the country is 47% and men at 70 %, within an overall percentage of 58 %. </a:t>
            </a:r>
          </a:p>
          <a:p>
            <a:r>
              <a:rPr lang="en-GB" dirty="0" smtClean="0"/>
              <a:t>The higher the grade, lower is participation of females</a:t>
            </a:r>
          </a:p>
          <a:p>
            <a:r>
              <a:rPr lang="en-GB" dirty="0" smtClean="0"/>
              <a:t>Less number of female education institutions, teachers and students</a:t>
            </a:r>
          </a:p>
          <a:p>
            <a:endParaRPr lang="en-US" dirty="0"/>
          </a:p>
        </p:txBody>
      </p:sp>
      <p:sp>
        <p:nvSpPr>
          <p:cNvPr id="4" name="Slide Number Placeholder 3"/>
          <p:cNvSpPr>
            <a:spLocks noGrp="1"/>
          </p:cNvSpPr>
          <p:nvPr>
            <p:ph type="sldNum" sz="quarter" idx="12"/>
          </p:nvPr>
        </p:nvSpPr>
        <p:spPr/>
        <p:txBody>
          <a:bodyPr/>
          <a:lstStyle/>
          <a:p>
            <a:fld id="{A40DAD0F-A2AD-C448-ADD7-4D97ACCC453F}" type="slidenum">
              <a:rPr lang="en-US" smtClean="0"/>
              <a:pPr/>
              <a:t>12</a:t>
            </a:fld>
            <a:endParaRPr lang="en-US"/>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context</a:t>
            </a:r>
            <a:endParaRPr lang="en-US" dirty="0"/>
          </a:p>
        </p:txBody>
      </p:sp>
      <p:sp>
        <p:nvSpPr>
          <p:cNvPr id="3" name="Content Placeholder 2"/>
          <p:cNvSpPr>
            <a:spLocks noGrp="1"/>
          </p:cNvSpPr>
          <p:nvPr>
            <p:ph idx="1"/>
          </p:nvPr>
        </p:nvSpPr>
        <p:spPr/>
        <p:txBody>
          <a:bodyPr>
            <a:normAutofit lnSpcReduction="10000"/>
          </a:bodyPr>
          <a:lstStyle/>
          <a:p>
            <a:r>
              <a:rPr lang="en-GB" dirty="0" smtClean="0"/>
              <a:t>Improving the overall framework of governance of education is essential to addressing girls’ education in particular. The governance situation is complex. Some of its complexities lie outside the education system and cannot be controlled, such as natural calamities, migration, and law and order. Others can be modified. I would like to touch on a few of the “</a:t>
            </a:r>
            <a:r>
              <a:rPr lang="en-GB" dirty="0" err="1" smtClean="0"/>
              <a:t>changeables</a:t>
            </a:r>
            <a:r>
              <a:rPr lang="en-GB" dirty="0" smtClean="0"/>
              <a:t>.” Most of these are structural. </a:t>
            </a:r>
          </a:p>
          <a:p>
            <a:endParaRPr lang="en-US" dirty="0"/>
          </a:p>
        </p:txBody>
      </p:sp>
      <p:sp>
        <p:nvSpPr>
          <p:cNvPr id="4" name="Slide Number Placeholder 3"/>
          <p:cNvSpPr>
            <a:spLocks noGrp="1"/>
          </p:cNvSpPr>
          <p:nvPr>
            <p:ph type="sldNum" sz="quarter" idx="12"/>
          </p:nvPr>
        </p:nvSpPr>
        <p:spPr/>
        <p:txBody>
          <a:bodyPr/>
          <a:lstStyle/>
          <a:p>
            <a:fld id="{A40DAD0F-A2AD-C448-ADD7-4D97ACCC453F}" type="slidenum">
              <a:rPr lang="en-US" smtClean="0"/>
              <a:pPr/>
              <a:t>13</a:t>
            </a:fld>
            <a:endParaRPr lang="en-US"/>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Background</a:t>
            </a:r>
            <a:endParaRPr lang="en-US" dirty="0"/>
          </a:p>
        </p:txBody>
      </p:sp>
      <p:sp>
        <p:nvSpPr>
          <p:cNvPr id="3" name="Content Placeholder 2"/>
          <p:cNvSpPr>
            <a:spLocks noGrp="1"/>
          </p:cNvSpPr>
          <p:nvPr>
            <p:ph idx="1"/>
          </p:nvPr>
        </p:nvSpPr>
        <p:spPr/>
        <p:txBody>
          <a:bodyPr/>
          <a:lstStyle/>
          <a:p>
            <a:r>
              <a:rPr lang="en-US" dirty="0" smtClean="0"/>
              <a:t>The other issues is the implementation of 18</a:t>
            </a:r>
            <a:r>
              <a:rPr lang="en-US" baseline="30000" dirty="0" smtClean="0"/>
              <a:t>th</a:t>
            </a:r>
            <a:r>
              <a:rPr lang="en-US" dirty="0" smtClean="0"/>
              <a:t> amendment, which developed education to the provinces. Despite devolution, the provinces are following the National education policy of 2009. The extent to which policy is implemented is also questionable. However, the provinces have opportunity to develop their contexts.</a:t>
            </a:r>
            <a:endParaRPr lang="en-US" dirty="0"/>
          </a:p>
        </p:txBody>
      </p:sp>
      <p:sp>
        <p:nvSpPr>
          <p:cNvPr id="4" name="Slide Number Placeholder 3"/>
          <p:cNvSpPr>
            <a:spLocks noGrp="1"/>
          </p:cNvSpPr>
          <p:nvPr>
            <p:ph type="sldNum" sz="quarter" idx="12"/>
          </p:nvPr>
        </p:nvSpPr>
        <p:spPr/>
        <p:txBody>
          <a:bodyPr/>
          <a:lstStyle/>
          <a:p>
            <a:fld id="{A40DAD0F-A2AD-C448-ADD7-4D97ACCC453F}" type="slidenum">
              <a:rPr lang="en-US" smtClean="0"/>
              <a:pPr/>
              <a:t>14</a:t>
            </a:fld>
            <a:endParaRPr lang="en-US"/>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Suggested strategies</a:t>
            </a:r>
            <a:endParaRPr lang="en-US" dirty="0"/>
          </a:p>
        </p:txBody>
      </p:sp>
      <p:sp>
        <p:nvSpPr>
          <p:cNvPr id="3" name="Content Placeholder 2"/>
          <p:cNvSpPr>
            <a:spLocks noGrp="1"/>
          </p:cNvSpPr>
          <p:nvPr>
            <p:ph idx="1"/>
          </p:nvPr>
        </p:nvSpPr>
        <p:spPr/>
        <p:txBody>
          <a:bodyPr>
            <a:normAutofit lnSpcReduction="10000"/>
          </a:bodyPr>
          <a:lstStyle/>
          <a:p>
            <a:r>
              <a:rPr lang="en-US" dirty="0" smtClean="0"/>
              <a:t>Capacity building of education professionals</a:t>
            </a:r>
          </a:p>
          <a:p>
            <a:r>
              <a:rPr lang="en-US" dirty="0" smtClean="0"/>
              <a:t>Involve communities and civil societies</a:t>
            </a:r>
          </a:p>
          <a:p>
            <a:r>
              <a:rPr lang="en-US" dirty="0" smtClean="0"/>
              <a:t>Improve inter-provincial coordination </a:t>
            </a:r>
          </a:p>
          <a:p>
            <a:r>
              <a:rPr lang="en-US" dirty="0" smtClean="0"/>
              <a:t>Sharing of good practices</a:t>
            </a:r>
          </a:p>
          <a:p>
            <a:r>
              <a:rPr lang="en-US" dirty="0" smtClean="0"/>
              <a:t>Awareness of all stakeholders</a:t>
            </a:r>
          </a:p>
          <a:p>
            <a:r>
              <a:rPr lang="en-US" dirty="0" smtClean="0"/>
              <a:t>Multi-disciplined and coordinated approach to deal with issues of curriculum and textbooks</a:t>
            </a:r>
          </a:p>
          <a:p>
            <a:r>
              <a:rPr lang="en-US" dirty="0" smtClean="0"/>
              <a:t>Improved financing of education</a:t>
            </a:r>
          </a:p>
          <a:p>
            <a:endParaRPr lang="en-US" dirty="0"/>
          </a:p>
        </p:txBody>
      </p:sp>
      <p:sp>
        <p:nvSpPr>
          <p:cNvPr id="4" name="Slide Number Placeholder 3"/>
          <p:cNvSpPr>
            <a:spLocks noGrp="1"/>
          </p:cNvSpPr>
          <p:nvPr>
            <p:ph type="sldNum" sz="quarter" idx="12"/>
          </p:nvPr>
        </p:nvSpPr>
        <p:spPr/>
        <p:txBody>
          <a:bodyPr/>
          <a:lstStyle/>
          <a:p>
            <a:fld id="{A40DAD0F-A2AD-C448-ADD7-4D97ACCC453F}" type="slidenum">
              <a:rPr lang="en-US" smtClean="0"/>
              <a:pPr/>
              <a:t>15</a:t>
            </a:fld>
            <a:endParaRPr lang="en-US"/>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Strategies (continued)</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Relate education to other social sector issues such as climate change, anti terrorism, health and population development</a:t>
            </a:r>
          </a:p>
          <a:p>
            <a:r>
              <a:rPr lang="en-US" dirty="0" smtClean="0"/>
              <a:t>Gender equity and equality to be a base line factor throughout the education system</a:t>
            </a:r>
          </a:p>
          <a:p>
            <a:r>
              <a:rPr lang="en-US" dirty="0" smtClean="0"/>
              <a:t>Increase enrollment and and control dropout</a:t>
            </a:r>
          </a:p>
          <a:p>
            <a:r>
              <a:rPr lang="en-US" dirty="0" smtClean="0"/>
              <a:t>Provide quality education, making it relevant and meaningful</a:t>
            </a:r>
          </a:p>
          <a:p>
            <a:r>
              <a:rPr lang="en-US" dirty="0" smtClean="0"/>
              <a:t>Improve infrastructures and </a:t>
            </a:r>
            <a:r>
              <a:rPr lang="en-US" smtClean="0"/>
              <a:t>governance mechanisms </a:t>
            </a:r>
            <a:endParaRPr lang="en-US" dirty="0"/>
          </a:p>
        </p:txBody>
      </p:sp>
      <p:sp>
        <p:nvSpPr>
          <p:cNvPr id="4" name="Slide Number Placeholder 3"/>
          <p:cNvSpPr>
            <a:spLocks noGrp="1"/>
          </p:cNvSpPr>
          <p:nvPr>
            <p:ph type="sldNum" sz="quarter" idx="12"/>
          </p:nvPr>
        </p:nvSpPr>
        <p:spPr/>
        <p:txBody>
          <a:bodyPr/>
          <a:lstStyle/>
          <a:p>
            <a:fld id="{A40DAD0F-A2AD-C448-ADD7-4D97ACCC453F}" type="slidenum">
              <a:rPr lang="en-US" smtClean="0"/>
              <a:pPr/>
              <a:t>16</a:t>
            </a:fld>
            <a:endParaRPr lang="en-US"/>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Profile</a:t>
            </a:r>
            <a:endParaRPr lang="en-US" b="1" dirty="0"/>
          </a:p>
        </p:txBody>
      </p:sp>
      <p:sp>
        <p:nvSpPr>
          <p:cNvPr id="3" name="Content Placeholder 2"/>
          <p:cNvSpPr>
            <a:spLocks noGrp="1"/>
          </p:cNvSpPr>
          <p:nvPr>
            <p:ph sz="quarter" idx="1"/>
          </p:nvPr>
        </p:nvSpPr>
        <p:spPr>
          <a:xfrm>
            <a:off x="179512" y="1628800"/>
            <a:ext cx="8784976" cy="4680520"/>
          </a:xfrm>
        </p:spPr>
        <p:txBody>
          <a:bodyPr>
            <a:noAutofit/>
          </a:bodyPr>
          <a:lstStyle/>
          <a:p>
            <a:pPr algn="just"/>
            <a:r>
              <a:rPr lang="en-US" sz="2000" dirty="0" smtClean="0">
                <a:latin typeface="Times New Roman" pitchFamily="18" charset="0"/>
                <a:cs typeface="Times New Roman" pitchFamily="18" charset="0"/>
              </a:rPr>
              <a:t>Professor </a:t>
            </a:r>
            <a:r>
              <a:rPr lang="en-US" sz="2000" dirty="0">
                <a:latin typeface="Times New Roman" pitchFamily="18" charset="0"/>
                <a:cs typeface="Times New Roman" pitchFamily="18" charset="0"/>
              </a:rPr>
              <a:t>Dr. </a:t>
            </a:r>
            <a:r>
              <a:rPr lang="en-US" sz="2000" dirty="0" smtClean="0">
                <a:latin typeface="Times New Roman" pitchFamily="18" charset="0"/>
                <a:cs typeface="Times New Roman" pitchFamily="18" charset="0"/>
              </a:rPr>
              <a:t>Haroona Jatoi </a:t>
            </a:r>
            <a:r>
              <a:rPr lang="en-US" sz="2000" dirty="0">
                <a:latin typeface="Times New Roman" pitchFamily="18" charset="0"/>
                <a:cs typeface="Times New Roman" pitchFamily="18" charset="0"/>
              </a:rPr>
              <a:t>has worked in Doctorate of Education (Administration, Planning and Social Policy), </a:t>
            </a:r>
            <a:r>
              <a:rPr lang="en-US" sz="2000" dirty="0" smtClean="0">
                <a:latin typeface="Times New Roman" pitchFamily="18" charset="0"/>
                <a:cs typeface="Times New Roman" pitchFamily="18" charset="0"/>
              </a:rPr>
              <a:t>and </a:t>
            </a:r>
            <a:r>
              <a:rPr lang="en-US" sz="2000" dirty="0">
                <a:latin typeface="Times New Roman" pitchFamily="18" charset="0"/>
                <a:cs typeface="Times New Roman" pitchFamily="18" charset="0"/>
              </a:rPr>
              <a:t>Master’s in Education (Comparative Educational Planning and Policy Analysis), from Harvard University, USA. She also has a Master’s degree in Administrative Sciences from the </a:t>
            </a:r>
            <a:r>
              <a:rPr lang="en-US" sz="2000" dirty="0" smtClean="0">
                <a:latin typeface="Times New Roman" pitchFamily="18" charset="0"/>
                <a:cs typeface="Times New Roman" pitchFamily="18" charset="0"/>
              </a:rPr>
              <a:t>University </a:t>
            </a:r>
            <a:r>
              <a:rPr lang="en-US" sz="2000" dirty="0">
                <a:latin typeface="Times New Roman" pitchFamily="18" charset="0"/>
                <a:cs typeface="Times New Roman" pitchFamily="18" charset="0"/>
              </a:rPr>
              <a:t>of Punjab. She has about 45 years of professional experience of management, administration, teaching and research with the Ministry of Education, Government of Pakistan, international development partners and universities. Presently, she is a member of the Advisory Committee for the Ministry of Federal Education and Professional Training and also teaching at the Centre of Excellence in Gender Studies at Quaid-i-Azam University, Islamabad</a:t>
            </a:r>
            <a:r>
              <a:rPr lang="en-US" sz="2000" dirty="0" smtClean="0">
                <a:latin typeface="Times New Roman" pitchFamily="18" charset="0"/>
                <a:cs typeface="Times New Roman" pitchFamily="18" charset="0"/>
              </a:rPr>
              <a:t>. </a:t>
            </a:r>
            <a:endParaRPr lang="en-US" sz="2000" dirty="0">
              <a:latin typeface="Times New Roman" pitchFamily="18" charset="0"/>
              <a:cs typeface="Times New Roman" pitchFamily="18" charset="0"/>
            </a:endParaRPr>
          </a:p>
          <a:p>
            <a:pPr algn="just"/>
            <a:r>
              <a:rPr lang="en-US" sz="2000" dirty="0" smtClean="0">
                <a:latin typeface="Times New Roman" pitchFamily="18" charset="0"/>
                <a:cs typeface="Times New Roman" pitchFamily="18" charset="0"/>
              </a:rPr>
              <a:t>She has highlighted </a:t>
            </a:r>
            <a:r>
              <a:rPr lang="en-US" sz="2000" dirty="0">
                <a:latin typeface="Times New Roman" pitchFamily="18" charset="0"/>
                <a:cs typeface="Times New Roman" pitchFamily="18" charset="0"/>
              </a:rPr>
              <a:t>the value of education, its targets and achievement level by addressing various reforms. She is also the writer of the two subjects; secondary education and evaluation of the NEP 2017-2025.</a:t>
            </a:r>
          </a:p>
        </p:txBody>
      </p:sp>
      <p:sp>
        <p:nvSpPr>
          <p:cNvPr id="4" name="Slide Number Placeholder 3"/>
          <p:cNvSpPr>
            <a:spLocks noGrp="1"/>
          </p:cNvSpPr>
          <p:nvPr>
            <p:ph type="sldNum" sz="quarter" idx="12"/>
          </p:nvPr>
        </p:nvSpPr>
        <p:spPr/>
        <p:txBody>
          <a:bodyPr/>
          <a:lstStyle/>
          <a:p>
            <a:fld id="{A40DAD0F-A2AD-C448-ADD7-4D97ACCC453F}" type="slidenum">
              <a:rPr lang="en-US" smtClean="0"/>
              <a:pPr/>
              <a:t>2</a:t>
            </a:fld>
            <a:endParaRPr lang="en-US"/>
          </a:p>
        </p:txBody>
      </p:sp>
    </p:spTree>
    <p:extLst>
      <p:ext uri="{BB962C8B-B14F-4D97-AF65-F5344CB8AC3E}">
        <p14:creationId xmlns:p14="http://schemas.microsoft.com/office/powerpoint/2010/main" val="328884297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Context (Commitments)</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Millennium Development Goals 2015 </a:t>
            </a:r>
          </a:p>
          <a:p>
            <a:r>
              <a:rPr lang="en-US" dirty="0" smtClean="0"/>
              <a:t>Sustainable Development Goals (SDGs)</a:t>
            </a:r>
          </a:p>
          <a:p>
            <a:r>
              <a:rPr lang="en-US" dirty="0" smtClean="0"/>
              <a:t>Education Framework for Action 2030</a:t>
            </a:r>
          </a:p>
          <a:p>
            <a:r>
              <a:rPr lang="en-US" dirty="0" smtClean="0"/>
              <a:t>Under this Global Framework, SDG 4 on quality of education strives to ensure inclusive equitable quality education and promote life long learning for all</a:t>
            </a:r>
          </a:p>
          <a:p>
            <a:r>
              <a:rPr lang="en-US" dirty="0" smtClean="0"/>
              <a:t>Universal declaration of Human Rights 1948, a right to quality education for improving human development and the means by which all other rights are realized  </a:t>
            </a:r>
          </a:p>
          <a:p>
            <a:endParaRPr lang="en-US" dirty="0"/>
          </a:p>
        </p:txBody>
      </p:sp>
      <p:sp>
        <p:nvSpPr>
          <p:cNvPr id="4" name="Slide Number Placeholder 3"/>
          <p:cNvSpPr>
            <a:spLocks noGrp="1"/>
          </p:cNvSpPr>
          <p:nvPr>
            <p:ph type="sldNum" sz="quarter" idx="12"/>
          </p:nvPr>
        </p:nvSpPr>
        <p:spPr/>
        <p:txBody>
          <a:bodyPr/>
          <a:lstStyle/>
          <a:p>
            <a:fld id="{A40DAD0F-A2AD-C448-ADD7-4D97ACCC453F}" type="slidenum">
              <a:rPr lang="en-US" smtClean="0"/>
              <a:pPr/>
              <a:t>3</a:t>
            </a:fld>
            <a:endParaRPr lang="en-US"/>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Education as the Mechanism to:</a:t>
            </a:r>
            <a:endParaRPr lang="en-US" dirty="0"/>
          </a:p>
        </p:txBody>
      </p:sp>
      <p:sp>
        <p:nvSpPr>
          <p:cNvPr id="3" name="Content Placeholder 2"/>
          <p:cNvSpPr>
            <a:spLocks noGrp="1"/>
          </p:cNvSpPr>
          <p:nvPr>
            <p:ph idx="1"/>
          </p:nvPr>
        </p:nvSpPr>
        <p:spPr/>
        <p:txBody>
          <a:bodyPr/>
          <a:lstStyle/>
          <a:p>
            <a:r>
              <a:rPr lang="en-US" dirty="0" smtClean="0"/>
              <a:t>To know and use our rights</a:t>
            </a:r>
          </a:p>
          <a:p>
            <a:r>
              <a:rPr lang="en-US" dirty="0" smtClean="0"/>
              <a:t>Teach critical thinking</a:t>
            </a:r>
          </a:p>
          <a:p>
            <a:r>
              <a:rPr lang="en-US" dirty="0" smtClean="0"/>
              <a:t>Tolerance and appreciation for diversity</a:t>
            </a:r>
          </a:p>
          <a:p>
            <a:r>
              <a:rPr lang="en-US" dirty="0" smtClean="0"/>
              <a:t>Raise awareness about climate change and environmental stability</a:t>
            </a:r>
            <a:endParaRPr lang="en-US" dirty="0"/>
          </a:p>
        </p:txBody>
      </p:sp>
      <p:sp>
        <p:nvSpPr>
          <p:cNvPr id="4" name="Slide Number Placeholder 3"/>
          <p:cNvSpPr>
            <a:spLocks noGrp="1"/>
          </p:cNvSpPr>
          <p:nvPr>
            <p:ph type="sldNum" sz="quarter" idx="12"/>
          </p:nvPr>
        </p:nvSpPr>
        <p:spPr/>
        <p:txBody>
          <a:bodyPr/>
          <a:lstStyle/>
          <a:p>
            <a:fld id="{A40DAD0F-A2AD-C448-ADD7-4D97ACCC453F}" type="slidenum">
              <a:rPr lang="en-US" smtClean="0"/>
              <a:pPr/>
              <a:t>4</a:t>
            </a:fld>
            <a:endParaRPr lang="en-US"/>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Education as a tool for:</a:t>
            </a:r>
            <a:endParaRPr lang="en-US" dirty="0"/>
          </a:p>
        </p:txBody>
      </p:sp>
      <p:sp>
        <p:nvSpPr>
          <p:cNvPr id="3" name="Content Placeholder 2"/>
          <p:cNvSpPr>
            <a:spLocks noGrp="1"/>
          </p:cNvSpPr>
          <p:nvPr>
            <p:ph idx="1"/>
          </p:nvPr>
        </p:nvSpPr>
        <p:spPr/>
        <p:txBody>
          <a:bodyPr/>
          <a:lstStyle/>
          <a:p>
            <a:r>
              <a:rPr lang="en-US" dirty="0" smtClean="0"/>
              <a:t>Empowerment of individuals, communities and nations</a:t>
            </a:r>
          </a:p>
          <a:p>
            <a:r>
              <a:rPr lang="en-US" dirty="0" smtClean="0"/>
              <a:t>A portal through which economic, political and social progress takes place</a:t>
            </a:r>
          </a:p>
          <a:p>
            <a:r>
              <a:rPr lang="en-US" dirty="0" smtClean="0"/>
              <a:t>Education is key to transforming harmful social norms and behaviors and addressing unequal power relations  </a:t>
            </a:r>
            <a:endParaRPr lang="en-US" dirty="0"/>
          </a:p>
        </p:txBody>
      </p:sp>
      <p:sp>
        <p:nvSpPr>
          <p:cNvPr id="4" name="Slide Number Placeholder 3"/>
          <p:cNvSpPr>
            <a:spLocks noGrp="1"/>
          </p:cNvSpPr>
          <p:nvPr>
            <p:ph type="sldNum" sz="quarter" idx="12"/>
          </p:nvPr>
        </p:nvSpPr>
        <p:spPr/>
        <p:txBody>
          <a:bodyPr/>
          <a:lstStyle/>
          <a:p>
            <a:fld id="{A40DAD0F-A2AD-C448-ADD7-4D97ACCC453F}" type="slidenum">
              <a:rPr lang="en-US" smtClean="0"/>
              <a:pPr/>
              <a:t>5</a:t>
            </a:fld>
            <a:endParaRPr lang="en-US"/>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smtClean="0"/>
              <a:t>Sustainable development agenda depends upon the transformative power of education. Yet despite major progress being globally made in access to education and reducing the number out-of-school children, SIGNIFICANT CHALLENGES REMAIN IN LEARNING, QUALITY, EQUITY, GOVERNANCE AND FINANCING OF EDUCATION </a:t>
            </a:r>
            <a:endParaRPr lang="en-US" dirty="0"/>
          </a:p>
        </p:txBody>
      </p:sp>
      <p:sp>
        <p:nvSpPr>
          <p:cNvPr id="4" name="Title 3"/>
          <p:cNvSpPr>
            <a:spLocks noGrp="1"/>
          </p:cNvSpPr>
          <p:nvPr>
            <p:ph type="title"/>
          </p:nvPr>
        </p:nvSpPr>
        <p:spPr/>
        <p:txBody>
          <a:bodyPr/>
          <a:lstStyle/>
          <a:p>
            <a:r>
              <a:rPr lang="en-US" dirty="0" smtClean="0"/>
              <a:t>Challenges</a:t>
            </a:r>
            <a:endParaRPr lang="en-US" dirty="0"/>
          </a:p>
        </p:txBody>
      </p:sp>
      <p:sp>
        <p:nvSpPr>
          <p:cNvPr id="2" name="Slide Number Placeholder 1"/>
          <p:cNvSpPr>
            <a:spLocks noGrp="1"/>
          </p:cNvSpPr>
          <p:nvPr>
            <p:ph type="sldNum" sz="quarter" idx="12"/>
          </p:nvPr>
        </p:nvSpPr>
        <p:spPr/>
        <p:txBody>
          <a:bodyPr/>
          <a:lstStyle/>
          <a:p>
            <a:fld id="{A40DAD0F-A2AD-C448-ADD7-4D97ACCC453F}" type="slidenum">
              <a:rPr lang="en-US" smtClean="0"/>
              <a:pPr/>
              <a:t>6</a:t>
            </a:fld>
            <a:endParaRPr lang="en-US"/>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Other related considerations</a:t>
            </a:r>
            <a:endParaRPr lang="en-US" dirty="0"/>
          </a:p>
        </p:txBody>
      </p:sp>
      <p:sp>
        <p:nvSpPr>
          <p:cNvPr id="3" name="Content Placeholder 2"/>
          <p:cNvSpPr>
            <a:spLocks noGrp="1"/>
          </p:cNvSpPr>
          <p:nvPr>
            <p:ph idx="1"/>
          </p:nvPr>
        </p:nvSpPr>
        <p:spPr/>
        <p:txBody>
          <a:bodyPr>
            <a:normAutofit lnSpcReduction="10000"/>
          </a:bodyPr>
          <a:lstStyle/>
          <a:p>
            <a:pPr>
              <a:buNone/>
            </a:pPr>
            <a:r>
              <a:rPr lang="en-US" dirty="0" smtClean="0"/>
              <a:t> The following need to be considered for coordinated effort </a:t>
            </a:r>
          </a:p>
          <a:p>
            <a:r>
              <a:rPr lang="en-US" dirty="0" smtClean="0"/>
              <a:t>SDG 4 on quality education and life long learning</a:t>
            </a:r>
          </a:p>
          <a:p>
            <a:r>
              <a:rPr lang="en-US" dirty="0" smtClean="0"/>
              <a:t>SDG 5 on Gender equality and empowerment of women and girls</a:t>
            </a:r>
          </a:p>
          <a:p>
            <a:r>
              <a:rPr lang="en-US" dirty="0" smtClean="0"/>
              <a:t>SDG 13 on combating climate change</a:t>
            </a:r>
          </a:p>
          <a:p>
            <a:r>
              <a:rPr lang="en-US" dirty="0" smtClean="0"/>
              <a:t>SDG 16 on Peaceful and inclusive societies for sustainable development</a:t>
            </a:r>
          </a:p>
          <a:p>
            <a:endParaRPr lang="en-US" dirty="0"/>
          </a:p>
        </p:txBody>
      </p:sp>
      <p:sp>
        <p:nvSpPr>
          <p:cNvPr id="4" name="Slide Number Placeholder 3"/>
          <p:cNvSpPr>
            <a:spLocks noGrp="1"/>
          </p:cNvSpPr>
          <p:nvPr>
            <p:ph type="sldNum" sz="quarter" idx="12"/>
          </p:nvPr>
        </p:nvSpPr>
        <p:spPr/>
        <p:txBody>
          <a:bodyPr/>
          <a:lstStyle/>
          <a:p>
            <a:fld id="{A40DAD0F-A2AD-C448-ADD7-4D97ACCC453F}" type="slidenum">
              <a:rPr lang="en-US" smtClean="0"/>
              <a:pPr/>
              <a:t>7</a:t>
            </a:fld>
            <a:endParaRPr lang="en-US"/>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Key Issues</a:t>
            </a:r>
            <a:endParaRPr lang="en-US" dirty="0"/>
          </a:p>
        </p:txBody>
      </p:sp>
      <p:sp>
        <p:nvSpPr>
          <p:cNvPr id="3" name="Content Placeholder 2"/>
          <p:cNvSpPr>
            <a:spLocks noGrp="1"/>
          </p:cNvSpPr>
          <p:nvPr>
            <p:ph idx="1"/>
          </p:nvPr>
        </p:nvSpPr>
        <p:spPr/>
        <p:txBody>
          <a:bodyPr>
            <a:normAutofit fontScale="77500" lnSpcReduction="20000"/>
          </a:bodyPr>
          <a:lstStyle/>
          <a:p>
            <a:r>
              <a:rPr lang="en-US" dirty="0" smtClean="0"/>
              <a:t>Gaps in Access: Girls and women and marginalized face barriers getting the education and skills they need because of inaccessible school buildings, lack of toilets, distance to school, overcrowded classrooms and lack of female teachers</a:t>
            </a:r>
          </a:p>
          <a:p>
            <a:r>
              <a:rPr lang="en-US" dirty="0" smtClean="0"/>
              <a:t>Three parallel systems of education</a:t>
            </a:r>
          </a:p>
          <a:p>
            <a:r>
              <a:rPr lang="en-US" dirty="0" smtClean="0"/>
              <a:t> Poverty related issues, preference of education of boys in case of scarcity of resources  </a:t>
            </a:r>
          </a:p>
          <a:p>
            <a:r>
              <a:rPr lang="en-US" dirty="0" smtClean="0"/>
              <a:t>Gaps in Quality: Unqualified and insufficiently trained male and female teachers, outdated curricula and learning materials, under resourced schools and unsafe schools (continued)</a:t>
            </a:r>
          </a:p>
          <a:p>
            <a:r>
              <a:rPr lang="en-US" dirty="0" smtClean="0"/>
              <a:t>Data discrepancies for important indicators </a:t>
            </a:r>
          </a:p>
          <a:p>
            <a:endParaRPr lang="en-US" dirty="0"/>
          </a:p>
        </p:txBody>
      </p:sp>
      <p:sp>
        <p:nvSpPr>
          <p:cNvPr id="4" name="Slide Number Placeholder 3"/>
          <p:cNvSpPr>
            <a:spLocks noGrp="1"/>
          </p:cNvSpPr>
          <p:nvPr>
            <p:ph type="sldNum" sz="quarter" idx="12"/>
          </p:nvPr>
        </p:nvSpPr>
        <p:spPr/>
        <p:txBody>
          <a:bodyPr/>
          <a:lstStyle/>
          <a:p>
            <a:fld id="{A40DAD0F-A2AD-C448-ADD7-4D97ACCC453F}" type="slidenum">
              <a:rPr lang="en-US" smtClean="0"/>
              <a:pPr/>
              <a:t>8</a:t>
            </a:fld>
            <a:endParaRPr lang="en-US"/>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Issues (continued)</a:t>
            </a:r>
            <a:endParaRPr lang="en-US" dirty="0"/>
          </a:p>
        </p:txBody>
      </p:sp>
      <p:sp>
        <p:nvSpPr>
          <p:cNvPr id="3" name="Content Placeholder 2"/>
          <p:cNvSpPr>
            <a:spLocks noGrp="1"/>
          </p:cNvSpPr>
          <p:nvPr>
            <p:ph idx="1"/>
          </p:nvPr>
        </p:nvSpPr>
        <p:spPr>
          <a:xfrm>
            <a:off x="251520" y="1268760"/>
            <a:ext cx="8712968" cy="5328592"/>
          </a:xfrm>
        </p:spPr>
        <p:txBody>
          <a:bodyPr>
            <a:normAutofit fontScale="40000" lnSpcReduction="20000"/>
          </a:bodyPr>
          <a:lstStyle/>
          <a:p>
            <a:r>
              <a:rPr lang="en-US" sz="6000" dirty="0" smtClean="0"/>
              <a:t>Gaps in equity: marginalized groups still are still not realizing their right to education such as learners with disabilities, early marriages, minorities</a:t>
            </a:r>
          </a:p>
          <a:p>
            <a:r>
              <a:rPr lang="en-US" sz="6000" dirty="0" smtClean="0"/>
              <a:t>Vulnerable learners face barriers in receiving as per their specific needs and find it hard to get decent livelihood</a:t>
            </a:r>
          </a:p>
          <a:p>
            <a:r>
              <a:rPr lang="en-US" sz="6000" dirty="0" smtClean="0"/>
              <a:t>Gaps in governance and accountability </a:t>
            </a:r>
          </a:p>
          <a:p>
            <a:r>
              <a:rPr lang="en-US" sz="6000" dirty="0" smtClean="0"/>
              <a:t>Lack of Innovative approaches</a:t>
            </a:r>
          </a:p>
          <a:p>
            <a:r>
              <a:rPr lang="en-US" sz="6000" dirty="0" smtClean="0"/>
              <a:t>Educational statistics not quite reliable</a:t>
            </a:r>
          </a:p>
          <a:p>
            <a:r>
              <a:rPr lang="en-US" sz="6000" dirty="0" smtClean="0"/>
              <a:t>Grey areas emerged from the implementation of 18</a:t>
            </a:r>
            <a:r>
              <a:rPr lang="en-US" sz="6000" baseline="30000" dirty="0" smtClean="0"/>
              <a:t>th</a:t>
            </a:r>
            <a:r>
              <a:rPr lang="en-US" sz="6000" dirty="0" smtClean="0"/>
              <a:t> amendment regarding policy planning and curriculum development</a:t>
            </a:r>
          </a:p>
          <a:p>
            <a:r>
              <a:rPr lang="en-US" sz="6000" dirty="0" smtClean="0"/>
              <a:t>Examination systems are textbook based rather than curriculum contents</a:t>
            </a:r>
          </a:p>
          <a:p>
            <a:r>
              <a:rPr lang="en-US" sz="6000" dirty="0" smtClean="0"/>
              <a:t>Lack of skill based education system</a:t>
            </a:r>
          </a:p>
          <a:p>
            <a:endParaRPr lang="en-US" dirty="0" smtClean="0"/>
          </a:p>
          <a:p>
            <a:pPr>
              <a:buNone/>
            </a:pPr>
            <a:endParaRPr lang="en-US" dirty="0" smtClean="0"/>
          </a:p>
          <a:p>
            <a:pPr>
              <a:buNone/>
            </a:pPr>
            <a:r>
              <a:rPr lang="en-US" dirty="0" smtClean="0"/>
              <a:t> </a:t>
            </a:r>
            <a:endParaRPr lang="en-US" dirty="0"/>
          </a:p>
        </p:txBody>
      </p:sp>
      <p:sp>
        <p:nvSpPr>
          <p:cNvPr id="4" name="Slide Number Placeholder 3"/>
          <p:cNvSpPr>
            <a:spLocks noGrp="1"/>
          </p:cNvSpPr>
          <p:nvPr>
            <p:ph type="sldNum" sz="quarter" idx="12"/>
          </p:nvPr>
        </p:nvSpPr>
        <p:spPr/>
        <p:txBody>
          <a:bodyPr/>
          <a:lstStyle/>
          <a:p>
            <a:fld id="{A40DAD0F-A2AD-C448-ADD7-4D97ACCC453F}" type="slidenum">
              <a:rPr lang="en-US" smtClean="0"/>
              <a:pPr/>
              <a:t>9</a:t>
            </a:fld>
            <a:endParaRPr lang="en-US"/>
          </a:p>
        </p:txBody>
      </p:sp>
    </p:spTree>
  </p:cSld>
  <p:clrMapOvr>
    <a:masterClrMapping/>
  </p:clrMapOvr>
  <p:timing>
    <p:tnLst>
      <p:par>
        <p:cTn id="1" dur="indefinite" restart="never" nodeType="tmRoot"/>
      </p:par>
    </p:tnLst>
  </p:timing>
</p:sld>
</file>

<file path=ppt/theme/_rels/them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Civic">
  <a:themeElements>
    <a:clrScheme name="Civic">
      <a:dk1>
        <a:sysClr val="windowText" lastClr="000000"/>
      </a:dk1>
      <a:lt1>
        <a:sysClr val="window" lastClr="FFFFFF"/>
      </a:lt1>
      <a:dk2>
        <a:srgbClr val="646B86"/>
      </a:dk2>
      <a:lt2>
        <a:srgbClr val="C5D1D7"/>
      </a:lt2>
      <a:accent1>
        <a:srgbClr val="D16349"/>
      </a:accent1>
      <a:accent2>
        <a:srgbClr val="CCB400"/>
      </a:accent2>
      <a:accent3>
        <a:srgbClr val="8CADAE"/>
      </a:accent3>
      <a:accent4>
        <a:srgbClr val="8C7B70"/>
      </a:accent4>
      <a:accent5>
        <a:srgbClr val="8FB08C"/>
      </a:accent5>
      <a:accent6>
        <a:srgbClr val="D19049"/>
      </a:accent6>
      <a:hlink>
        <a:srgbClr val="00A3D6"/>
      </a:hlink>
      <a:folHlink>
        <a:srgbClr val="694F07"/>
      </a:folHlink>
    </a:clrScheme>
    <a:fontScheme name="Civic">
      <a:majorFont>
        <a:latin typeface="Georgia"/>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eorgia"/>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Civic">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blipFill>
          <a:blip xmlns:r="http://schemas.openxmlformats.org/officeDocument/2006/relationships" r:embed="rId1">
            <a:duotone>
              <a:schemeClr val="phClr">
                <a:shade val="70000"/>
                <a:satMod val="115000"/>
              </a:schemeClr>
              <a:schemeClr val="phClr">
                <a:tint val="85000"/>
              </a:schemeClr>
            </a:duotone>
          </a:blip>
          <a:tile tx="0" ty="0" sx="85000" sy="85000" flip="none" algn="tl"/>
        </a:blipFill>
        <a:blipFill>
          <a:blip xmlns:r="http://schemas.openxmlformats.org/officeDocument/2006/relationships" r:embed="rId2">
            <a:duotone>
              <a:schemeClr val="phClr">
                <a:shade val="65000"/>
                <a:satMod val="115000"/>
              </a:schemeClr>
              <a:schemeClr val="phClr">
                <a:tint val="85000"/>
              </a:schemeClr>
            </a:duotone>
          </a:blip>
          <a:tile tx="0" ty="0" sx="65000" sy="65000" flip="none" algn="tl"/>
        </a:blip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2800</TotalTime>
  <Words>1110</Words>
  <Application>Microsoft Office PowerPoint</Application>
  <PresentationFormat>On-screen Show (4:3)</PresentationFormat>
  <Paragraphs>93</Paragraphs>
  <Slides>16</Slides>
  <Notes>0</Notes>
  <HiddenSlides>0</HiddenSlides>
  <MMClips>0</MMClips>
  <ScaleCrop>false</ScaleCrop>
  <HeadingPairs>
    <vt:vector size="4" baseType="variant">
      <vt:variant>
        <vt:lpstr>Theme</vt:lpstr>
      </vt:variant>
      <vt:variant>
        <vt:i4>2</vt:i4>
      </vt:variant>
      <vt:variant>
        <vt:lpstr>Slide Titles</vt:lpstr>
      </vt:variant>
      <vt:variant>
        <vt:i4>16</vt:i4>
      </vt:variant>
    </vt:vector>
  </HeadingPairs>
  <TitlesOfParts>
    <vt:vector size="18" baseType="lpstr">
      <vt:lpstr>Office Theme</vt:lpstr>
      <vt:lpstr>Civic</vt:lpstr>
      <vt:lpstr>Educational Problems and Challenges of Pakistani Society</vt:lpstr>
      <vt:lpstr>Profile</vt:lpstr>
      <vt:lpstr>The Context (Commitments)</vt:lpstr>
      <vt:lpstr>Education as the Mechanism to:</vt:lpstr>
      <vt:lpstr>Education as a tool for:</vt:lpstr>
      <vt:lpstr>Challenges</vt:lpstr>
      <vt:lpstr>Other related considerations</vt:lpstr>
      <vt:lpstr>Key Issues</vt:lpstr>
      <vt:lpstr>Issues (continued)</vt:lpstr>
      <vt:lpstr>Present situation</vt:lpstr>
      <vt:lpstr>Present situation (continued)</vt:lpstr>
      <vt:lpstr>Present situation (continued)</vt:lpstr>
      <vt:lpstr>The context</vt:lpstr>
      <vt:lpstr>Background</vt:lpstr>
      <vt:lpstr>Suggested strategies</vt:lpstr>
      <vt:lpstr>Strategies (continued)</vt:lpstr>
    </vt:vector>
  </TitlesOfParts>
  <Company>Personal</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Educational Problems and Challenges of Pakistani Society </dc:title>
  <dc:creator>Haroona Jatoi</dc:creator>
  <cp:lastModifiedBy>IIUI</cp:lastModifiedBy>
  <cp:revision>21</cp:revision>
  <cp:lastPrinted>2018-03-05T14:26:03Z</cp:lastPrinted>
  <dcterms:created xsi:type="dcterms:W3CDTF">2018-03-06T13:08:42Z</dcterms:created>
  <dcterms:modified xsi:type="dcterms:W3CDTF">2018-05-30T06:39:56Z</dcterms:modified>
</cp:coreProperties>
</file>