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78894"/>
      </p:ext>
    </p:extLst>
  </p:cSld>
  <p:clrMapOvr>
    <a:masterClrMapping/>
  </p:clrMapOvr>
  <p:transition spd="med" advClick="0" advTm="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79124"/>
      </p:ext>
    </p:extLst>
  </p:cSld>
  <p:clrMapOvr>
    <a:masterClrMapping/>
  </p:clrMapOvr>
  <p:transition spd="med" advClick="0" advTm="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92524"/>
      </p:ext>
    </p:extLst>
  </p:cSld>
  <p:clrMapOvr>
    <a:masterClrMapping/>
  </p:clrMapOvr>
  <p:transition spd="med" advClick="0" advTm="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39222"/>
      </p:ext>
    </p:extLst>
  </p:cSld>
  <p:clrMapOvr>
    <a:masterClrMapping/>
  </p:clrMapOvr>
  <p:transition spd="med" advClick="0" advTm="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19744"/>
      </p:ext>
    </p:extLst>
  </p:cSld>
  <p:clrMapOvr>
    <a:masterClrMapping/>
  </p:clrMapOvr>
  <p:transition spd="med" advClick="0" advTm="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29912"/>
      </p:ext>
    </p:extLst>
  </p:cSld>
  <p:clrMapOvr>
    <a:masterClrMapping/>
  </p:clrMapOvr>
  <p:transition spd="med" advClick="0" advTm="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51348"/>
      </p:ext>
    </p:extLst>
  </p:cSld>
  <p:clrMapOvr>
    <a:masterClrMapping/>
  </p:clrMapOvr>
  <p:transition spd="med" advClick="0" advTm="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68646"/>
      </p:ext>
    </p:extLst>
  </p:cSld>
  <p:clrMapOvr>
    <a:masterClrMapping/>
  </p:clrMapOvr>
  <p:transition spd="med" advClick="0" advTm="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19147"/>
      </p:ext>
    </p:extLst>
  </p:cSld>
  <p:clrMapOvr>
    <a:masterClrMapping/>
  </p:clrMapOvr>
  <p:transition spd="med" advClick="0" advTm="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31932"/>
      </p:ext>
    </p:extLst>
  </p:cSld>
  <p:clrMapOvr>
    <a:masterClrMapping/>
  </p:clrMapOvr>
  <p:transition spd="med" advClick="0" advTm="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2521"/>
      </p:ext>
    </p:extLst>
  </p:cSld>
  <p:clrMapOvr>
    <a:masterClrMapping/>
  </p:clrMapOvr>
  <p:transition spd="med" advClick="0" advTm="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BC364-2DD7-4689-819C-0416211FD55B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C9CCA-495B-42D0-B0C9-6E08EEEDA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8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523999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INDEPENDENCE DAY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DAYCARE\Downloads\WhatsApp Image 2024-08-13 at 9.45.08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382000" cy="502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397607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DAYCARE\Downloads\WhatsApp Image 2024-08-13 at 9.54.38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305800" cy="5562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469544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DAYCARE\Downloads\WhatsApp Image 2024-08-13 at 9.56.12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799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159705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DAYCARE\Downloads\WhatsApp Image 2024-08-13 at 10.00.50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81999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992935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DAYCARE\Downloads\WhatsApp Image 2024-08-13 at 10.04.39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8199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371338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C:\Users\DAYCARE\Downloads\WhatsApp Image 2024-08-13 at 10.07.49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229599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442460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C:\Users\DAYCARE\Downloads\WhatsApp Image 2024-08-13 at 10.16.47 A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84582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967288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C:\Users\DAYCARE\Downloads\WhatsApp Image 2024-08-13 at 12.38.59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7145"/>
            <a:ext cx="8153400" cy="6477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605952"/>
      </p:ext>
    </p:extLst>
  </p:cSld>
  <p:clrMapOvr>
    <a:masterClrMapping/>
  </p:clrMapOvr>
  <p:transition spd="med" advClick="0" advTm="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INDEPENDENCE DAY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INDEPENDENCE DAY </dc:title>
  <dc:creator>DAYCARE</dc:creator>
  <cp:lastModifiedBy>DAYCARE</cp:lastModifiedBy>
  <cp:revision>4</cp:revision>
  <dcterms:created xsi:type="dcterms:W3CDTF">2024-08-15T08:14:24Z</dcterms:created>
  <dcterms:modified xsi:type="dcterms:W3CDTF">2024-08-15T08:22:37Z</dcterms:modified>
</cp:coreProperties>
</file>